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371" r:id="rId5"/>
    <p:sldId id="2051" r:id="rId6"/>
    <p:sldId id="2053" r:id="rId7"/>
    <p:sldId id="2052" r:id="rId8"/>
    <p:sldId id="2054" r:id="rId9"/>
    <p:sldId id="335" r:id="rId10"/>
    <p:sldId id="1985" r:id="rId11"/>
    <p:sldId id="2031" r:id="rId12"/>
    <p:sldId id="2050" r:id="rId13"/>
    <p:sldId id="2049" r:id="rId14"/>
    <p:sldId id="2041" r:id="rId15"/>
    <p:sldId id="2043" r:id="rId16"/>
    <p:sldId id="2044" r:id="rId17"/>
    <p:sldId id="289" r:id="rId18"/>
    <p:sldId id="2045" r:id="rId19"/>
    <p:sldId id="2042" r:id="rId20"/>
    <p:sldId id="1988" r:id="rId21"/>
    <p:sldId id="2005" r:id="rId22"/>
    <p:sldId id="2027" r:id="rId23"/>
    <p:sldId id="2046" r:id="rId24"/>
    <p:sldId id="2047" r:id="rId25"/>
    <p:sldId id="2048" r:id="rId26"/>
    <p:sldId id="1991" r:id="rId27"/>
    <p:sldId id="2024" r:id="rId28"/>
    <p:sldId id="2028" r:id="rId29"/>
    <p:sldId id="2017" r:id="rId30"/>
  </p:sldIdLst>
  <p:sldSz cx="12192000" cy="6858000"/>
  <p:notesSz cx="6858000" cy="9144000"/>
  <p:embeddedFontLst>
    <p:embeddedFont>
      <p:font typeface="Source Sans Pro" panose="020B0503030403020204" pitchFamily="34" charset="77"/>
      <p:regular r:id="rId33"/>
      <p:bold r:id="rId34"/>
      <p:italic r:id="rId35"/>
      <p:boldItalic r:id="rId36"/>
    </p:embeddedFont>
    <p:embeddedFont>
      <p:font typeface="Source Sans Pro Black" panose="020B0503030403020204" pitchFamily="34" charset="77"/>
      <p:bold r:id="rId37"/>
      <p:italic r:id="rId38"/>
      <p:boldItalic r:id="rId39"/>
    </p:embeddedFont>
    <p:embeddedFont>
      <p:font typeface="Source Sans Pro Light" panose="020B0403030403020204" pitchFamily="34" charset="77"/>
      <p:regular r:id="rId40"/>
      <p:italic r:id="rId41"/>
    </p:embeddedFont>
    <p:embeddedFont>
      <p:font typeface="Source Sans Pro SemiBold" panose="020B0503030403020204" pitchFamily="34" charset="77"/>
      <p:regular r:id="rId42"/>
      <p:bold r:id="rId43"/>
      <p:italic r:id="rId44"/>
      <p:boldItalic r:id="rId4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7BD0"/>
    <a:srgbClr val="000E9D"/>
    <a:srgbClr val="CBCCDF"/>
    <a:srgbClr val="68B4E3"/>
    <a:srgbClr val="E77FA3"/>
    <a:srgbClr val="E67EA2"/>
    <a:srgbClr val="000000"/>
    <a:srgbClr val="51C3CA"/>
    <a:srgbClr val="4AB0F5"/>
    <a:srgbClr val="001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45" autoAdjust="0"/>
    <p:restoredTop sz="94252" autoAdjust="0"/>
  </p:normalViewPr>
  <p:slideViewPr>
    <p:cSldViewPr snapToGrid="0">
      <p:cViewPr varScale="1">
        <p:scale>
          <a:sx n="103" d="100"/>
          <a:sy n="103" d="100"/>
        </p:scale>
        <p:origin x="368" y="176"/>
      </p:cViewPr>
      <p:guideLst/>
    </p:cSldViewPr>
  </p:slideViewPr>
  <p:outlineViewPr>
    <p:cViewPr>
      <p:scale>
        <a:sx n="33" d="100"/>
        <a:sy n="33" d="100"/>
      </p:scale>
      <p:origin x="0" y="-8553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884"/>
    </p:cViewPr>
  </p:sorterViewPr>
  <p:notesViewPr>
    <p:cSldViewPr snapToGrid="0" showGuides="1">
      <p:cViewPr varScale="1">
        <p:scale>
          <a:sx n="114" d="100"/>
          <a:sy n="114" d="100"/>
        </p:scale>
        <p:origin x="3924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7.fntdata"/><Relationship Id="rId21" Type="http://schemas.openxmlformats.org/officeDocument/2006/relationships/slide" Target="slides/slide17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4.fntdata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456F91-9A11-4830-BAED-98A27F012A0D}" type="doc">
      <dgm:prSet loTypeId="urn:microsoft.com/office/officeart/2005/8/layout/pyramid3" loCatId="pyramid" qsTypeId="urn:microsoft.com/office/officeart/2005/8/quickstyle/simple1" qsCatId="simple" csTypeId="urn:microsoft.com/office/officeart/2005/8/colors/colorful4" csCatId="colorful" phldr="1"/>
      <dgm:spPr/>
    </dgm:pt>
    <dgm:pt modelId="{98B313B5-E46B-4C0D-81A9-9EBC458BFA77}">
      <dgm:prSet phldrT="[Texte]" custT="1"/>
      <dgm:spPr/>
      <dgm:t>
        <a:bodyPr/>
        <a:lstStyle/>
        <a:p>
          <a:r>
            <a:rPr lang="en-US" sz="1200" b="1" dirty="0"/>
            <a:t>Avoid</a:t>
          </a:r>
          <a:r>
            <a:rPr lang="en-US" sz="1200" dirty="0"/>
            <a:t> </a:t>
          </a:r>
          <a:endParaRPr lang="fr-FR" sz="1200" dirty="0"/>
        </a:p>
      </dgm:t>
    </dgm:pt>
    <dgm:pt modelId="{1AAD77C3-EB1E-4170-BC6E-64724942B793}" type="sibTrans" cxnId="{50C89A27-A383-4AE5-B180-D5E27DBA0EBA}">
      <dgm:prSet/>
      <dgm:spPr/>
      <dgm:t>
        <a:bodyPr/>
        <a:lstStyle/>
        <a:p>
          <a:endParaRPr lang="fr-FR" sz="3200"/>
        </a:p>
      </dgm:t>
    </dgm:pt>
    <dgm:pt modelId="{0C68F3B0-08DF-42C2-91F9-481CE4C2953C}" type="parTrans" cxnId="{50C89A27-A383-4AE5-B180-D5E27DBA0EBA}">
      <dgm:prSet/>
      <dgm:spPr/>
      <dgm:t>
        <a:bodyPr/>
        <a:lstStyle/>
        <a:p>
          <a:endParaRPr lang="fr-FR" sz="3200"/>
        </a:p>
      </dgm:t>
    </dgm:pt>
    <dgm:pt modelId="{E7BAB530-B844-481D-B02A-ECFD82255092}">
      <dgm:prSet custT="1"/>
      <dgm:spPr/>
      <dgm:t>
        <a:bodyPr/>
        <a:lstStyle/>
        <a:p>
          <a:r>
            <a:rPr lang="en-US" sz="1200" b="1" dirty="0"/>
            <a:t>Reduce</a:t>
          </a:r>
          <a:endParaRPr lang="fr-FR" sz="1200" dirty="0"/>
        </a:p>
      </dgm:t>
    </dgm:pt>
    <dgm:pt modelId="{F280269B-09C2-4FCA-BCE7-40F02391D5F2}" type="parTrans" cxnId="{28E93C74-F558-4079-9F94-9210787F23E3}">
      <dgm:prSet/>
      <dgm:spPr/>
      <dgm:t>
        <a:bodyPr/>
        <a:lstStyle/>
        <a:p>
          <a:endParaRPr lang="fr-FR" sz="3200"/>
        </a:p>
      </dgm:t>
    </dgm:pt>
    <dgm:pt modelId="{C6FC883E-70D5-481A-B735-A690B63AE1A2}" type="sibTrans" cxnId="{28E93C74-F558-4079-9F94-9210787F23E3}">
      <dgm:prSet/>
      <dgm:spPr/>
      <dgm:t>
        <a:bodyPr/>
        <a:lstStyle/>
        <a:p>
          <a:endParaRPr lang="fr-FR" sz="3200"/>
        </a:p>
      </dgm:t>
    </dgm:pt>
    <dgm:pt modelId="{C42E95CD-0CE5-45E3-BED0-B2C72C42D294}">
      <dgm:prSet custT="1"/>
      <dgm:spPr/>
      <dgm:t>
        <a:bodyPr/>
        <a:lstStyle/>
        <a:p>
          <a:r>
            <a:rPr lang="en-US" sz="1200" b="1" dirty="0"/>
            <a:t>Dispose </a:t>
          </a:r>
          <a:endParaRPr lang="fr-FR" sz="1200" dirty="0"/>
        </a:p>
      </dgm:t>
    </dgm:pt>
    <dgm:pt modelId="{543C12B7-175C-482D-83E3-0AF1951A9265}" type="parTrans" cxnId="{BC69C1D4-EB96-4DC2-970B-56A92D4F8150}">
      <dgm:prSet/>
      <dgm:spPr/>
      <dgm:t>
        <a:bodyPr/>
        <a:lstStyle/>
        <a:p>
          <a:endParaRPr lang="fr-FR" sz="3200"/>
        </a:p>
      </dgm:t>
    </dgm:pt>
    <dgm:pt modelId="{6927B8AB-BC12-47A9-9220-E57A0AE9EE30}" type="sibTrans" cxnId="{BC69C1D4-EB96-4DC2-970B-56A92D4F8150}">
      <dgm:prSet/>
      <dgm:spPr/>
      <dgm:t>
        <a:bodyPr/>
        <a:lstStyle/>
        <a:p>
          <a:endParaRPr lang="fr-FR" sz="3200"/>
        </a:p>
      </dgm:t>
    </dgm:pt>
    <dgm:pt modelId="{FFF4AA66-1D95-49E6-8E65-D6E0203679EA}">
      <dgm:prSet custT="1"/>
      <dgm:spPr/>
      <dgm:t>
        <a:bodyPr/>
        <a:lstStyle/>
        <a:p>
          <a:r>
            <a:rPr lang="en-US" sz="1200" b="1" dirty="0"/>
            <a:t>Reuse</a:t>
          </a:r>
          <a:endParaRPr lang="fr-FR" sz="1200" dirty="0"/>
        </a:p>
      </dgm:t>
    </dgm:pt>
    <dgm:pt modelId="{0D631E92-0137-4904-961E-9468B91982B1}" type="parTrans" cxnId="{2FEF9461-36E8-416D-840D-D649E98C5E48}">
      <dgm:prSet/>
      <dgm:spPr/>
      <dgm:t>
        <a:bodyPr/>
        <a:lstStyle/>
        <a:p>
          <a:endParaRPr lang="fr-FR" sz="3200"/>
        </a:p>
      </dgm:t>
    </dgm:pt>
    <dgm:pt modelId="{6BEA0956-994C-424A-AE7D-602626FC10E5}" type="sibTrans" cxnId="{2FEF9461-36E8-416D-840D-D649E98C5E48}">
      <dgm:prSet/>
      <dgm:spPr/>
      <dgm:t>
        <a:bodyPr/>
        <a:lstStyle/>
        <a:p>
          <a:endParaRPr lang="fr-FR" sz="3200"/>
        </a:p>
      </dgm:t>
    </dgm:pt>
    <dgm:pt modelId="{B7A684E4-0BDB-489A-BEF6-983F3F07211F}">
      <dgm:prSet custT="1"/>
      <dgm:spPr/>
      <dgm:t>
        <a:bodyPr/>
        <a:lstStyle/>
        <a:p>
          <a:r>
            <a:rPr lang="en-US" sz="1200" b="1" dirty="0"/>
            <a:t>Recycle</a:t>
          </a:r>
          <a:endParaRPr lang="fr-FR" sz="1200" dirty="0"/>
        </a:p>
      </dgm:t>
    </dgm:pt>
    <dgm:pt modelId="{E411AF6A-C804-4499-89BD-D24BD91469AB}" type="parTrans" cxnId="{3971D5B6-D73E-45C9-8547-2A236FEF3856}">
      <dgm:prSet/>
      <dgm:spPr/>
      <dgm:t>
        <a:bodyPr/>
        <a:lstStyle/>
        <a:p>
          <a:endParaRPr lang="fr-FR" sz="3200"/>
        </a:p>
      </dgm:t>
    </dgm:pt>
    <dgm:pt modelId="{12A29858-DACC-4318-9AFB-AAD7E7F02CB8}" type="sibTrans" cxnId="{3971D5B6-D73E-45C9-8547-2A236FEF3856}">
      <dgm:prSet/>
      <dgm:spPr/>
      <dgm:t>
        <a:bodyPr/>
        <a:lstStyle/>
        <a:p>
          <a:endParaRPr lang="fr-FR" sz="3200"/>
        </a:p>
      </dgm:t>
    </dgm:pt>
    <dgm:pt modelId="{8409623E-A069-4E95-970C-9C0546981DE3}">
      <dgm:prSet custT="1"/>
      <dgm:spPr/>
      <dgm:t>
        <a:bodyPr/>
        <a:lstStyle/>
        <a:p>
          <a:r>
            <a:rPr lang="en-US" sz="1200" b="1" dirty="0"/>
            <a:t>Incinerate</a:t>
          </a:r>
          <a:endParaRPr lang="fr-FR" sz="1200" dirty="0"/>
        </a:p>
      </dgm:t>
    </dgm:pt>
    <dgm:pt modelId="{972DE920-1F50-4C17-A04F-2C47EB3B8601}" type="parTrans" cxnId="{D06A68EB-74E3-41FF-923D-B8C01B7022C4}">
      <dgm:prSet/>
      <dgm:spPr/>
      <dgm:t>
        <a:bodyPr/>
        <a:lstStyle/>
        <a:p>
          <a:endParaRPr lang="fr-FR" sz="3200"/>
        </a:p>
      </dgm:t>
    </dgm:pt>
    <dgm:pt modelId="{75649196-5493-4969-990E-D376021A7619}" type="sibTrans" cxnId="{D06A68EB-74E3-41FF-923D-B8C01B7022C4}">
      <dgm:prSet/>
      <dgm:spPr/>
      <dgm:t>
        <a:bodyPr/>
        <a:lstStyle/>
        <a:p>
          <a:endParaRPr lang="fr-FR" sz="3200"/>
        </a:p>
      </dgm:t>
    </dgm:pt>
    <dgm:pt modelId="{6F21FBB9-87B0-4E1D-B100-89516064A6AF}" type="pres">
      <dgm:prSet presAssocID="{49456F91-9A11-4830-BAED-98A27F012A0D}" presName="Name0" presStyleCnt="0">
        <dgm:presLayoutVars>
          <dgm:dir/>
          <dgm:animLvl val="lvl"/>
          <dgm:resizeHandles val="exact"/>
        </dgm:presLayoutVars>
      </dgm:prSet>
      <dgm:spPr/>
    </dgm:pt>
    <dgm:pt modelId="{2B21111E-AAAB-4E3E-BD73-9A165821A765}" type="pres">
      <dgm:prSet presAssocID="{98B313B5-E46B-4C0D-81A9-9EBC458BFA77}" presName="Name8" presStyleCnt="0"/>
      <dgm:spPr/>
    </dgm:pt>
    <dgm:pt modelId="{E65E55B5-0AB1-4DB9-9C06-DB4198E341DF}" type="pres">
      <dgm:prSet presAssocID="{98B313B5-E46B-4C0D-81A9-9EBC458BFA77}" presName="level" presStyleLbl="node1" presStyleIdx="0" presStyleCnt="6">
        <dgm:presLayoutVars>
          <dgm:chMax val="1"/>
          <dgm:bulletEnabled val="1"/>
        </dgm:presLayoutVars>
      </dgm:prSet>
      <dgm:spPr/>
    </dgm:pt>
    <dgm:pt modelId="{ED5A1B8A-7290-4C17-89ED-5EDAA26E7D5D}" type="pres">
      <dgm:prSet presAssocID="{98B313B5-E46B-4C0D-81A9-9EBC458BFA7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33870C6-5974-4A68-92F0-6FA05C33F04F}" type="pres">
      <dgm:prSet presAssocID="{E7BAB530-B844-481D-B02A-ECFD82255092}" presName="Name8" presStyleCnt="0"/>
      <dgm:spPr/>
    </dgm:pt>
    <dgm:pt modelId="{86715B85-58DE-4338-921F-B81DF88CF1C4}" type="pres">
      <dgm:prSet presAssocID="{E7BAB530-B844-481D-B02A-ECFD82255092}" presName="level" presStyleLbl="node1" presStyleIdx="1" presStyleCnt="6">
        <dgm:presLayoutVars>
          <dgm:chMax val="1"/>
          <dgm:bulletEnabled val="1"/>
        </dgm:presLayoutVars>
      </dgm:prSet>
      <dgm:spPr/>
    </dgm:pt>
    <dgm:pt modelId="{F5E0C9EA-1FAB-4A29-A84A-70B6A73B2A84}" type="pres">
      <dgm:prSet presAssocID="{E7BAB530-B844-481D-B02A-ECFD82255092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829C091-C7B4-471B-8147-B1F06AD2E383}" type="pres">
      <dgm:prSet presAssocID="{FFF4AA66-1D95-49E6-8E65-D6E0203679EA}" presName="Name8" presStyleCnt="0"/>
      <dgm:spPr/>
    </dgm:pt>
    <dgm:pt modelId="{A350D25D-0F55-460C-9569-DBD578CA2C21}" type="pres">
      <dgm:prSet presAssocID="{FFF4AA66-1D95-49E6-8E65-D6E0203679EA}" presName="level" presStyleLbl="node1" presStyleIdx="2" presStyleCnt="6">
        <dgm:presLayoutVars>
          <dgm:chMax val="1"/>
          <dgm:bulletEnabled val="1"/>
        </dgm:presLayoutVars>
      </dgm:prSet>
      <dgm:spPr/>
    </dgm:pt>
    <dgm:pt modelId="{B3822D9E-9B58-4695-9C42-3BD146B5B656}" type="pres">
      <dgm:prSet presAssocID="{FFF4AA66-1D95-49E6-8E65-D6E0203679E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97A08D4-F3EB-4BA1-B1E6-184974C3109E}" type="pres">
      <dgm:prSet presAssocID="{B7A684E4-0BDB-489A-BEF6-983F3F07211F}" presName="Name8" presStyleCnt="0"/>
      <dgm:spPr/>
    </dgm:pt>
    <dgm:pt modelId="{7F0A65C2-02A0-4DFA-81BC-0164183DBCDA}" type="pres">
      <dgm:prSet presAssocID="{B7A684E4-0BDB-489A-BEF6-983F3F07211F}" presName="level" presStyleLbl="node1" presStyleIdx="3" presStyleCnt="6">
        <dgm:presLayoutVars>
          <dgm:chMax val="1"/>
          <dgm:bulletEnabled val="1"/>
        </dgm:presLayoutVars>
      </dgm:prSet>
      <dgm:spPr/>
    </dgm:pt>
    <dgm:pt modelId="{25A5789E-EFF7-4B56-B942-E962F9A76E0B}" type="pres">
      <dgm:prSet presAssocID="{B7A684E4-0BDB-489A-BEF6-983F3F07211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7B585BF-5D34-4422-A615-8DDA0DF39EB5}" type="pres">
      <dgm:prSet presAssocID="{8409623E-A069-4E95-970C-9C0546981DE3}" presName="Name8" presStyleCnt="0"/>
      <dgm:spPr/>
    </dgm:pt>
    <dgm:pt modelId="{447AA5BE-C79C-4084-A153-3239C17689BC}" type="pres">
      <dgm:prSet presAssocID="{8409623E-A069-4E95-970C-9C0546981DE3}" presName="level" presStyleLbl="node1" presStyleIdx="4" presStyleCnt="6">
        <dgm:presLayoutVars>
          <dgm:chMax val="1"/>
          <dgm:bulletEnabled val="1"/>
        </dgm:presLayoutVars>
      </dgm:prSet>
      <dgm:spPr/>
    </dgm:pt>
    <dgm:pt modelId="{F54FB269-3EB4-4FE8-BF7A-587D39929048}" type="pres">
      <dgm:prSet presAssocID="{8409623E-A069-4E95-970C-9C0546981DE3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9144C6F-F91F-4C90-9AC5-11C4D98426E2}" type="pres">
      <dgm:prSet presAssocID="{C42E95CD-0CE5-45E3-BED0-B2C72C42D294}" presName="Name8" presStyleCnt="0"/>
      <dgm:spPr/>
    </dgm:pt>
    <dgm:pt modelId="{EFD61C13-5A69-45D9-8A40-BA65EC905122}" type="pres">
      <dgm:prSet presAssocID="{C42E95CD-0CE5-45E3-BED0-B2C72C42D294}" presName="level" presStyleLbl="node1" presStyleIdx="5" presStyleCnt="6">
        <dgm:presLayoutVars>
          <dgm:chMax val="1"/>
          <dgm:bulletEnabled val="1"/>
        </dgm:presLayoutVars>
      </dgm:prSet>
      <dgm:spPr/>
    </dgm:pt>
    <dgm:pt modelId="{0D433923-F14F-40B9-9DBB-ACE522368501}" type="pres">
      <dgm:prSet presAssocID="{C42E95CD-0CE5-45E3-BED0-B2C72C42D294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65FA6F0A-1FA3-43CB-AFEF-F2B5E159451B}" type="presOf" srcId="{FFF4AA66-1D95-49E6-8E65-D6E0203679EA}" destId="{B3822D9E-9B58-4695-9C42-3BD146B5B656}" srcOrd="1" destOrd="0" presId="urn:microsoft.com/office/officeart/2005/8/layout/pyramid3"/>
    <dgm:cxn modelId="{50C89A27-A383-4AE5-B180-D5E27DBA0EBA}" srcId="{49456F91-9A11-4830-BAED-98A27F012A0D}" destId="{98B313B5-E46B-4C0D-81A9-9EBC458BFA77}" srcOrd="0" destOrd="0" parTransId="{0C68F3B0-08DF-42C2-91F9-481CE4C2953C}" sibTransId="{1AAD77C3-EB1E-4170-BC6E-64724942B793}"/>
    <dgm:cxn modelId="{D6D11533-B0D3-4CD2-9926-005B2E646670}" type="presOf" srcId="{49456F91-9A11-4830-BAED-98A27F012A0D}" destId="{6F21FBB9-87B0-4E1D-B100-89516064A6AF}" srcOrd="0" destOrd="0" presId="urn:microsoft.com/office/officeart/2005/8/layout/pyramid3"/>
    <dgm:cxn modelId="{60DEB25D-37C1-490D-B0F6-503687AED611}" type="presOf" srcId="{B7A684E4-0BDB-489A-BEF6-983F3F07211F}" destId="{7F0A65C2-02A0-4DFA-81BC-0164183DBCDA}" srcOrd="0" destOrd="0" presId="urn:microsoft.com/office/officeart/2005/8/layout/pyramid3"/>
    <dgm:cxn modelId="{2FEF9461-36E8-416D-840D-D649E98C5E48}" srcId="{49456F91-9A11-4830-BAED-98A27F012A0D}" destId="{FFF4AA66-1D95-49E6-8E65-D6E0203679EA}" srcOrd="2" destOrd="0" parTransId="{0D631E92-0137-4904-961E-9468B91982B1}" sibTransId="{6BEA0956-994C-424A-AE7D-602626FC10E5}"/>
    <dgm:cxn modelId="{ADC14365-5847-4ED4-A50E-B6B8C8B23778}" type="presOf" srcId="{8409623E-A069-4E95-970C-9C0546981DE3}" destId="{F54FB269-3EB4-4FE8-BF7A-587D39929048}" srcOrd="1" destOrd="0" presId="urn:microsoft.com/office/officeart/2005/8/layout/pyramid3"/>
    <dgm:cxn modelId="{A64C6A68-3365-4F54-AC71-28AA36F62BA0}" type="presOf" srcId="{B7A684E4-0BDB-489A-BEF6-983F3F07211F}" destId="{25A5789E-EFF7-4B56-B942-E962F9A76E0B}" srcOrd="1" destOrd="0" presId="urn:microsoft.com/office/officeart/2005/8/layout/pyramid3"/>
    <dgm:cxn modelId="{28E93C74-F558-4079-9F94-9210787F23E3}" srcId="{49456F91-9A11-4830-BAED-98A27F012A0D}" destId="{E7BAB530-B844-481D-B02A-ECFD82255092}" srcOrd="1" destOrd="0" parTransId="{F280269B-09C2-4FCA-BCE7-40F02391D5F2}" sibTransId="{C6FC883E-70D5-481A-B735-A690B63AE1A2}"/>
    <dgm:cxn modelId="{51C48E82-2AE7-4977-835C-B932DE286286}" type="presOf" srcId="{98B313B5-E46B-4C0D-81A9-9EBC458BFA77}" destId="{E65E55B5-0AB1-4DB9-9C06-DB4198E341DF}" srcOrd="0" destOrd="0" presId="urn:microsoft.com/office/officeart/2005/8/layout/pyramid3"/>
    <dgm:cxn modelId="{0BCE8187-A910-4965-B195-F3DFA333B97C}" type="presOf" srcId="{FFF4AA66-1D95-49E6-8E65-D6E0203679EA}" destId="{A350D25D-0F55-460C-9569-DBD578CA2C21}" srcOrd="0" destOrd="0" presId="urn:microsoft.com/office/officeart/2005/8/layout/pyramid3"/>
    <dgm:cxn modelId="{3BD42089-4665-4D0F-A366-9D3CA913E426}" type="presOf" srcId="{E7BAB530-B844-481D-B02A-ECFD82255092}" destId="{86715B85-58DE-4338-921F-B81DF88CF1C4}" srcOrd="0" destOrd="0" presId="urn:microsoft.com/office/officeart/2005/8/layout/pyramid3"/>
    <dgm:cxn modelId="{3971D5B6-D73E-45C9-8547-2A236FEF3856}" srcId="{49456F91-9A11-4830-BAED-98A27F012A0D}" destId="{B7A684E4-0BDB-489A-BEF6-983F3F07211F}" srcOrd="3" destOrd="0" parTransId="{E411AF6A-C804-4499-89BD-D24BD91469AB}" sibTransId="{12A29858-DACC-4318-9AFB-AAD7E7F02CB8}"/>
    <dgm:cxn modelId="{8A449FBC-30BB-4A91-AEFD-AAA4BB1B4A51}" type="presOf" srcId="{C42E95CD-0CE5-45E3-BED0-B2C72C42D294}" destId="{EFD61C13-5A69-45D9-8A40-BA65EC905122}" srcOrd="0" destOrd="0" presId="urn:microsoft.com/office/officeart/2005/8/layout/pyramid3"/>
    <dgm:cxn modelId="{BC69C1D4-EB96-4DC2-970B-56A92D4F8150}" srcId="{49456F91-9A11-4830-BAED-98A27F012A0D}" destId="{C42E95CD-0CE5-45E3-BED0-B2C72C42D294}" srcOrd="5" destOrd="0" parTransId="{543C12B7-175C-482D-83E3-0AF1951A9265}" sibTransId="{6927B8AB-BC12-47A9-9220-E57A0AE9EE30}"/>
    <dgm:cxn modelId="{140115D9-4442-4183-8411-D7F286156A09}" type="presOf" srcId="{98B313B5-E46B-4C0D-81A9-9EBC458BFA77}" destId="{ED5A1B8A-7290-4C17-89ED-5EDAA26E7D5D}" srcOrd="1" destOrd="0" presId="urn:microsoft.com/office/officeart/2005/8/layout/pyramid3"/>
    <dgm:cxn modelId="{61695BDC-96A5-4B90-B989-94EC8EE641C8}" type="presOf" srcId="{E7BAB530-B844-481D-B02A-ECFD82255092}" destId="{F5E0C9EA-1FAB-4A29-A84A-70B6A73B2A84}" srcOrd="1" destOrd="0" presId="urn:microsoft.com/office/officeart/2005/8/layout/pyramid3"/>
    <dgm:cxn modelId="{D06A68EB-74E3-41FF-923D-B8C01B7022C4}" srcId="{49456F91-9A11-4830-BAED-98A27F012A0D}" destId="{8409623E-A069-4E95-970C-9C0546981DE3}" srcOrd="4" destOrd="0" parTransId="{972DE920-1F50-4C17-A04F-2C47EB3B8601}" sibTransId="{75649196-5493-4969-990E-D376021A7619}"/>
    <dgm:cxn modelId="{81FC15FE-D94E-49B7-B8B1-F57892C909AA}" type="presOf" srcId="{C42E95CD-0CE5-45E3-BED0-B2C72C42D294}" destId="{0D433923-F14F-40B9-9DBB-ACE522368501}" srcOrd="1" destOrd="0" presId="urn:microsoft.com/office/officeart/2005/8/layout/pyramid3"/>
    <dgm:cxn modelId="{3F99DBFF-703E-4F06-B37D-7582E2D39606}" type="presOf" srcId="{8409623E-A069-4E95-970C-9C0546981DE3}" destId="{447AA5BE-C79C-4084-A153-3239C17689BC}" srcOrd="0" destOrd="0" presId="urn:microsoft.com/office/officeart/2005/8/layout/pyramid3"/>
    <dgm:cxn modelId="{59BD99F5-713A-42B8-A7C6-888A3C9F048C}" type="presParOf" srcId="{6F21FBB9-87B0-4E1D-B100-89516064A6AF}" destId="{2B21111E-AAAB-4E3E-BD73-9A165821A765}" srcOrd="0" destOrd="0" presId="urn:microsoft.com/office/officeart/2005/8/layout/pyramid3"/>
    <dgm:cxn modelId="{02732342-0DCA-48FB-9167-6300D500F8D4}" type="presParOf" srcId="{2B21111E-AAAB-4E3E-BD73-9A165821A765}" destId="{E65E55B5-0AB1-4DB9-9C06-DB4198E341DF}" srcOrd="0" destOrd="0" presId="urn:microsoft.com/office/officeart/2005/8/layout/pyramid3"/>
    <dgm:cxn modelId="{B99638AA-4CA7-4AEA-AEC6-8CA309145D6A}" type="presParOf" srcId="{2B21111E-AAAB-4E3E-BD73-9A165821A765}" destId="{ED5A1B8A-7290-4C17-89ED-5EDAA26E7D5D}" srcOrd="1" destOrd="0" presId="urn:microsoft.com/office/officeart/2005/8/layout/pyramid3"/>
    <dgm:cxn modelId="{7A3B760E-3B61-4BE4-B3A7-33B01EA6E8CC}" type="presParOf" srcId="{6F21FBB9-87B0-4E1D-B100-89516064A6AF}" destId="{733870C6-5974-4A68-92F0-6FA05C33F04F}" srcOrd="1" destOrd="0" presId="urn:microsoft.com/office/officeart/2005/8/layout/pyramid3"/>
    <dgm:cxn modelId="{656DF417-F665-4E99-9513-D7F2FB743A64}" type="presParOf" srcId="{733870C6-5974-4A68-92F0-6FA05C33F04F}" destId="{86715B85-58DE-4338-921F-B81DF88CF1C4}" srcOrd="0" destOrd="0" presId="urn:microsoft.com/office/officeart/2005/8/layout/pyramid3"/>
    <dgm:cxn modelId="{5512F63C-FAA2-4063-B0BD-7BCF4F925CED}" type="presParOf" srcId="{733870C6-5974-4A68-92F0-6FA05C33F04F}" destId="{F5E0C9EA-1FAB-4A29-A84A-70B6A73B2A84}" srcOrd="1" destOrd="0" presId="urn:microsoft.com/office/officeart/2005/8/layout/pyramid3"/>
    <dgm:cxn modelId="{CDA08E3E-D0E4-41BC-9247-CBC87AC694B6}" type="presParOf" srcId="{6F21FBB9-87B0-4E1D-B100-89516064A6AF}" destId="{B829C091-C7B4-471B-8147-B1F06AD2E383}" srcOrd="2" destOrd="0" presId="urn:microsoft.com/office/officeart/2005/8/layout/pyramid3"/>
    <dgm:cxn modelId="{FBA712F1-7ADE-4E90-AA32-6F4AE6152D40}" type="presParOf" srcId="{B829C091-C7B4-471B-8147-B1F06AD2E383}" destId="{A350D25D-0F55-460C-9569-DBD578CA2C21}" srcOrd="0" destOrd="0" presId="urn:microsoft.com/office/officeart/2005/8/layout/pyramid3"/>
    <dgm:cxn modelId="{2E95B646-C77D-4EF8-B85D-706334DB9D49}" type="presParOf" srcId="{B829C091-C7B4-471B-8147-B1F06AD2E383}" destId="{B3822D9E-9B58-4695-9C42-3BD146B5B656}" srcOrd="1" destOrd="0" presId="urn:microsoft.com/office/officeart/2005/8/layout/pyramid3"/>
    <dgm:cxn modelId="{2A301A8D-D795-409D-BA45-5DC2098934EF}" type="presParOf" srcId="{6F21FBB9-87B0-4E1D-B100-89516064A6AF}" destId="{397A08D4-F3EB-4BA1-B1E6-184974C3109E}" srcOrd="3" destOrd="0" presId="urn:microsoft.com/office/officeart/2005/8/layout/pyramid3"/>
    <dgm:cxn modelId="{74172880-B633-4E0A-9787-77E253B4BAF4}" type="presParOf" srcId="{397A08D4-F3EB-4BA1-B1E6-184974C3109E}" destId="{7F0A65C2-02A0-4DFA-81BC-0164183DBCDA}" srcOrd="0" destOrd="0" presId="urn:microsoft.com/office/officeart/2005/8/layout/pyramid3"/>
    <dgm:cxn modelId="{6C89011E-3C5F-4163-AEB3-45F807FEBE4E}" type="presParOf" srcId="{397A08D4-F3EB-4BA1-B1E6-184974C3109E}" destId="{25A5789E-EFF7-4B56-B942-E962F9A76E0B}" srcOrd="1" destOrd="0" presId="urn:microsoft.com/office/officeart/2005/8/layout/pyramid3"/>
    <dgm:cxn modelId="{9CCEE2B0-65E1-4B7D-B7F4-7179DE0B9D42}" type="presParOf" srcId="{6F21FBB9-87B0-4E1D-B100-89516064A6AF}" destId="{C7B585BF-5D34-4422-A615-8DDA0DF39EB5}" srcOrd="4" destOrd="0" presId="urn:microsoft.com/office/officeart/2005/8/layout/pyramid3"/>
    <dgm:cxn modelId="{FDD15A38-A623-41CE-A7A4-EE4DFB068A0D}" type="presParOf" srcId="{C7B585BF-5D34-4422-A615-8DDA0DF39EB5}" destId="{447AA5BE-C79C-4084-A153-3239C17689BC}" srcOrd="0" destOrd="0" presId="urn:microsoft.com/office/officeart/2005/8/layout/pyramid3"/>
    <dgm:cxn modelId="{75932329-E489-4B52-BD3E-2492C7350706}" type="presParOf" srcId="{C7B585BF-5D34-4422-A615-8DDA0DF39EB5}" destId="{F54FB269-3EB4-4FE8-BF7A-587D39929048}" srcOrd="1" destOrd="0" presId="urn:microsoft.com/office/officeart/2005/8/layout/pyramid3"/>
    <dgm:cxn modelId="{37CCBBB3-7B3E-405D-9A15-7DBFC5B69419}" type="presParOf" srcId="{6F21FBB9-87B0-4E1D-B100-89516064A6AF}" destId="{79144C6F-F91F-4C90-9AC5-11C4D98426E2}" srcOrd="5" destOrd="0" presId="urn:microsoft.com/office/officeart/2005/8/layout/pyramid3"/>
    <dgm:cxn modelId="{A4FEA41D-D5F7-475C-9FFF-FD23EB46B3E0}" type="presParOf" srcId="{79144C6F-F91F-4C90-9AC5-11C4D98426E2}" destId="{EFD61C13-5A69-45D9-8A40-BA65EC905122}" srcOrd="0" destOrd="0" presId="urn:microsoft.com/office/officeart/2005/8/layout/pyramid3"/>
    <dgm:cxn modelId="{20C09719-3B25-47E2-AB7A-438278D5C1D9}" type="presParOf" srcId="{79144C6F-F91F-4C90-9AC5-11C4D98426E2}" destId="{0D433923-F14F-40B9-9DBB-ACE522368501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5E55B5-0AB1-4DB9-9C06-DB4198E341DF}">
      <dsp:nvSpPr>
        <dsp:cNvPr id="0" name=""/>
        <dsp:cNvSpPr/>
      </dsp:nvSpPr>
      <dsp:spPr>
        <a:xfrm rot="10800000">
          <a:off x="0" y="0"/>
          <a:ext cx="4061476" cy="482289"/>
        </a:xfrm>
        <a:prstGeom prst="trapezoid">
          <a:avLst>
            <a:gd name="adj" fmla="val 70177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Avoid</a:t>
          </a:r>
          <a:r>
            <a:rPr lang="en-US" sz="1200" kern="1200" dirty="0"/>
            <a:t> </a:t>
          </a:r>
          <a:endParaRPr lang="fr-FR" sz="1200" kern="1200" dirty="0"/>
        </a:p>
      </dsp:txBody>
      <dsp:txXfrm rot="-10800000">
        <a:off x="710758" y="0"/>
        <a:ext cx="2639959" cy="482289"/>
      </dsp:txXfrm>
    </dsp:sp>
    <dsp:sp modelId="{86715B85-58DE-4338-921F-B81DF88CF1C4}">
      <dsp:nvSpPr>
        <dsp:cNvPr id="0" name=""/>
        <dsp:cNvSpPr/>
      </dsp:nvSpPr>
      <dsp:spPr>
        <a:xfrm rot="10800000">
          <a:off x="338456" y="482289"/>
          <a:ext cx="3384563" cy="482289"/>
        </a:xfrm>
        <a:prstGeom prst="trapezoid">
          <a:avLst>
            <a:gd name="adj" fmla="val 70177"/>
          </a:avLst>
        </a:prstGeom>
        <a:solidFill>
          <a:schemeClr val="accent4">
            <a:hueOff val="-72879"/>
            <a:satOff val="1082"/>
            <a:lumOff val="262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Reduce</a:t>
          </a:r>
          <a:endParaRPr lang="fr-FR" sz="1200" kern="1200" dirty="0"/>
        </a:p>
      </dsp:txBody>
      <dsp:txXfrm rot="-10800000">
        <a:off x="930754" y="482289"/>
        <a:ext cx="2199966" cy="482289"/>
      </dsp:txXfrm>
    </dsp:sp>
    <dsp:sp modelId="{A350D25D-0F55-460C-9569-DBD578CA2C21}">
      <dsp:nvSpPr>
        <dsp:cNvPr id="0" name=""/>
        <dsp:cNvSpPr/>
      </dsp:nvSpPr>
      <dsp:spPr>
        <a:xfrm rot="10800000">
          <a:off x="676912" y="964578"/>
          <a:ext cx="2707650" cy="482289"/>
        </a:xfrm>
        <a:prstGeom prst="trapezoid">
          <a:avLst>
            <a:gd name="adj" fmla="val 70177"/>
          </a:avLst>
        </a:prstGeom>
        <a:solidFill>
          <a:schemeClr val="accent4">
            <a:hueOff val="-145759"/>
            <a:satOff val="2164"/>
            <a:lumOff val="52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Reuse</a:t>
          </a:r>
          <a:endParaRPr lang="fr-FR" sz="1200" kern="1200" dirty="0"/>
        </a:p>
      </dsp:txBody>
      <dsp:txXfrm rot="-10800000">
        <a:off x="1150751" y="964578"/>
        <a:ext cx="1759972" cy="482289"/>
      </dsp:txXfrm>
    </dsp:sp>
    <dsp:sp modelId="{7F0A65C2-02A0-4DFA-81BC-0164183DBCDA}">
      <dsp:nvSpPr>
        <dsp:cNvPr id="0" name=""/>
        <dsp:cNvSpPr/>
      </dsp:nvSpPr>
      <dsp:spPr>
        <a:xfrm rot="10800000">
          <a:off x="1015369" y="1446867"/>
          <a:ext cx="2030738" cy="482289"/>
        </a:xfrm>
        <a:prstGeom prst="trapezoid">
          <a:avLst>
            <a:gd name="adj" fmla="val 70177"/>
          </a:avLst>
        </a:prstGeom>
        <a:solidFill>
          <a:schemeClr val="accent4">
            <a:hueOff val="-218638"/>
            <a:satOff val="3245"/>
            <a:lumOff val="78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Recycle</a:t>
          </a:r>
          <a:endParaRPr lang="fr-FR" sz="1200" kern="1200" dirty="0"/>
        </a:p>
      </dsp:txBody>
      <dsp:txXfrm rot="-10800000">
        <a:off x="1370748" y="1446867"/>
        <a:ext cx="1319979" cy="482289"/>
      </dsp:txXfrm>
    </dsp:sp>
    <dsp:sp modelId="{447AA5BE-C79C-4084-A153-3239C17689BC}">
      <dsp:nvSpPr>
        <dsp:cNvPr id="0" name=""/>
        <dsp:cNvSpPr/>
      </dsp:nvSpPr>
      <dsp:spPr>
        <a:xfrm rot="10800000">
          <a:off x="1353825" y="1929156"/>
          <a:ext cx="1353825" cy="482289"/>
        </a:xfrm>
        <a:prstGeom prst="trapezoid">
          <a:avLst>
            <a:gd name="adj" fmla="val 70177"/>
          </a:avLst>
        </a:prstGeom>
        <a:solidFill>
          <a:schemeClr val="accent4">
            <a:hueOff val="-291517"/>
            <a:satOff val="4327"/>
            <a:lumOff val="105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Incinerate</a:t>
          </a:r>
          <a:endParaRPr lang="fr-FR" sz="1200" kern="1200" dirty="0"/>
        </a:p>
      </dsp:txBody>
      <dsp:txXfrm rot="-10800000">
        <a:off x="1590744" y="1929156"/>
        <a:ext cx="879986" cy="482289"/>
      </dsp:txXfrm>
    </dsp:sp>
    <dsp:sp modelId="{EFD61C13-5A69-45D9-8A40-BA65EC905122}">
      <dsp:nvSpPr>
        <dsp:cNvPr id="0" name=""/>
        <dsp:cNvSpPr/>
      </dsp:nvSpPr>
      <dsp:spPr>
        <a:xfrm rot="10800000">
          <a:off x="1692281" y="2411445"/>
          <a:ext cx="676912" cy="482289"/>
        </a:xfrm>
        <a:prstGeom prst="trapezoid">
          <a:avLst>
            <a:gd name="adj" fmla="val 70177"/>
          </a:avLst>
        </a:prstGeom>
        <a:solidFill>
          <a:schemeClr val="accent4">
            <a:hueOff val="-364396"/>
            <a:satOff val="5409"/>
            <a:lumOff val="131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Dispose </a:t>
          </a:r>
          <a:endParaRPr lang="fr-FR" sz="1200" kern="1200" dirty="0"/>
        </a:p>
      </dsp:txBody>
      <dsp:txXfrm rot="-10800000">
        <a:off x="1692281" y="2411445"/>
        <a:ext cx="676912" cy="4822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F2186ACE-C822-91A4-9081-94B9E9A1B69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7E0DE28-9E25-FCCE-35F9-2510FCC55D6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BF08A-1437-43B7-90CA-229222DD40B5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0B399C-8246-4DE6-578D-B2ECA4F1D68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0721F96-350E-F28F-6787-33A0E650C6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D62C3D-988A-4349-BEF2-E0117A0F06B6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Freeform 1">
            <a:extLst>
              <a:ext uri="{FF2B5EF4-FFF2-40B4-BE49-F238E27FC236}">
                <a16:creationId xmlns:a16="http://schemas.microsoft.com/office/drawing/2014/main" id="{9944BB1D-B918-E078-0388-D4B99D12DEAE}"/>
              </a:ext>
            </a:extLst>
          </p:cNvPr>
          <p:cNvSpPr/>
          <p:nvPr/>
        </p:nvSpPr>
        <p:spPr>
          <a:xfrm>
            <a:off x="2937955" y="747868"/>
            <a:ext cx="982090" cy="155470"/>
          </a:xfrm>
          <a:custGeom>
            <a:avLst/>
            <a:gdLst>
              <a:gd name="connsiteX0" fmla="*/ 2739695 w 2838756"/>
              <a:gd name="connsiteY0" fmla="*/ 203359 h 449390"/>
              <a:gd name="connsiteX1" fmla="*/ 2668353 w 2838756"/>
              <a:gd name="connsiteY1" fmla="*/ 295371 h 449390"/>
              <a:gd name="connsiteX2" fmla="*/ 2739695 w 2838756"/>
              <a:gd name="connsiteY2" fmla="*/ 387859 h 449390"/>
              <a:gd name="connsiteX3" fmla="*/ 2806370 w 2838756"/>
              <a:gd name="connsiteY3" fmla="*/ 317564 h 449390"/>
              <a:gd name="connsiteX4" fmla="*/ 2806370 w 2838756"/>
              <a:gd name="connsiteY4" fmla="*/ 247841 h 449390"/>
              <a:gd name="connsiteX5" fmla="*/ 2739695 w 2838756"/>
              <a:gd name="connsiteY5" fmla="*/ 203359 h 449390"/>
              <a:gd name="connsiteX6" fmla="*/ 2250682 w 2838756"/>
              <a:gd name="connsiteY6" fmla="*/ 203359 h 449390"/>
              <a:gd name="connsiteX7" fmla="*/ 2177434 w 2838756"/>
              <a:gd name="connsiteY7" fmla="*/ 295371 h 449390"/>
              <a:gd name="connsiteX8" fmla="*/ 2250682 w 2838756"/>
              <a:gd name="connsiteY8" fmla="*/ 387859 h 449390"/>
              <a:gd name="connsiteX9" fmla="*/ 2324405 w 2838756"/>
              <a:gd name="connsiteY9" fmla="*/ 295371 h 449390"/>
              <a:gd name="connsiteX10" fmla="*/ 2324024 w 2838756"/>
              <a:gd name="connsiteY10" fmla="*/ 295371 h 449390"/>
              <a:gd name="connsiteX11" fmla="*/ 2250682 w 2838756"/>
              <a:gd name="connsiteY11" fmla="*/ 203359 h 449390"/>
              <a:gd name="connsiteX12" fmla="*/ 2574718 w 2838756"/>
              <a:gd name="connsiteY12" fmla="*/ 177070 h 449390"/>
              <a:gd name="connsiteX13" fmla="*/ 2574817 w 2838756"/>
              <a:gd name="connsiteY13" fmla="*/ 177071 h 449390"/>
              <a:gd name="connsiteX14" fmla="*/ 2590535 w 2838756"/>
              <a:gd name="connsiteY14" fmla="*/ 193165 h 449390"/>
              <a:gd name="connsiteX15" fmla="*/ 2590533 w 2838756"/>
              <a:gd name="connsiteY15" fmla="*/ 193264 h 449390"/>
              <a:gd name="connsiteX16" fmla="*/ 2590533 w 2838756"/>
              <a:gd name="connsiteY16" fmla="*/ 325185 h 449390"/>
              <a:gd name="connsiteX17" fmla="*/ 2496426 w 2838756"/>
              <a:gd name="connsiteY17" fmla="*/ 417196 h 449390"/>
              <a:gd name="connsiteX18" fmla="*/ 2402415 w 2838756"/>
              <a:gd name="connsiteY18" fmla="*/ 325185 h 449390"/>
              <a:gd name="connsiteX19" fmla="*/ 2402415 w 2838756"/>
              <a:gd name="connsiteY19" fmla="*/ 193264 h 449390"/>
              <a:gd name="connsiteX20" fmla="*/ 2418031 w 2838756"/>
              <a:gd name="connsiteY20" fmla="*/ 177071 h 449390"/>
              <a:gd name="connsiteX21" fmla="*/ 2418607 w 2838756"/>
              <a:gd name="connsiteY21" fmla="*/ 177071 h 449390"/>
              <a:gd name="connsiteX22" fmla="*/ 2434800 w 2838756"/>
              <a:gd name="connsiteY22" fmla="*/ 193264 h 449390"/>
              <a:gd name="connsiteX23" fmla="*/ 2434800 w 2838756"/>
              <a:gd name="connsiteY23" fmla="*/ 325185 h 449390"/>
              <a:gd name="connsiteX24" fmla="*/ 2496426 w 2838756"/>
              <a:gd name="connsiteY24" fmla="*/ 386335 h 449390"/>
              <a:gd name="connsiteX25" fmla="*/ 2558149 w 2838756"/>
              <a:gd name="connsiteY25" fmla="*/ 325185 h 449390"/>
              <a:gd name="connsiteX26" fmla="*/ 2558149 w 2838756"/>
              <a:gd name="connsiteY26" fmla="*/ 193264 h 449390"/>
              <a:gd name="connsiteX27" fmla="*/ 2574718 w 2838756"/>
              <a:gd name="connsiteY27" fmla="*/ 177070 h 449390"/>
              <a:gd name="connsiteX28" fmla="*/ 2250682 w 2838756"/>
              <a:gd name="connsiteY28" fmla="*/ 174022 h 449390"/>
              <a:gd name="connsiteX29" fmla="*/ 2356885 w 2838756"/>
              <a:gd name="connsiteY29" fmla="*/ 295371 h 449390"/>
              <a:gd name="connsiteX30" fmla="*/ 2250682 w 2838756"/>
              <a:gd name="connsiteY30" fmla="*/ 417196 h 449390"/>
              <a:gd name="connsiteX31" fmla="*/ 2144573 w 2838756"/>
              <a:gd name="connsiteY31" fmla="*/ 295371 h 449390"/>
              <a:gd name="connsiteX32" fmla="*/ 2250682 w 2838756"/>
              <a:gd name="connsiteY32" fmla="*/ 174022 h 449390"/>
              <a:gd name="connsiteX33" fmla="*/ 1920070 w 2838756"/>
              <a:gd name="connsiteY33" fmla="*/ 174022 h 449390"/>
              <a:gd name="connsiteX34" fmla="*/ 1997889 w 2838756"/>
              <a:gd name="connsiteY34" fmla="*/ 208884 h 449390"/>
              <a:gd name="connsiteX35" fmla="*/ 2001413 w 2838756"/>
              <a:gd name="connsiteY35" fmla="*/ 218409 h 449390"/>
              <a:gd name="connsiteX36" fmla="*/ 1987322 w 2838756"/>
              <a:gd name="connsiteY36" fmla="*/ 233077 h 449390"/>
              <a:gd name="connsiteX37" fmla="*/ 1986745 w 2838756"/>
              <a:gd name="connsiteY37" fmla="*/ 233077 h 449390"/>
              <a:gd name="connsiteX38" fmla="*/ 1974648 w 2838756"/>
              <a:gd name="connsiteY38" fmla="*/ 226981 h 449390"/>
              <a:gd name="connsiteX39" fmla="*/ 1920070 w 2838756"/>
              <a:gd name="connsiteY39" fmla="*/ 203645 h 449390"/>
              <a:gd name="connsiteX40" fmla="*/ 1848727 w 2838756"/>
              <a:gd name="connsiteY40" fmla="*/ 295657 h 449390"/>
              <a:gd name="connsiteX41" fmla="*/ 1920070 w 2838756"/>
              <a:gd name="connsiteY41" fmla="*/ 388144 h 449390"/>
              <a:gd name="connsiteX42" fmla="*/ 1978648 w 2838756"/>
              <a:gd name="connsiteY42" fmla="*/ 366427 h 449390"/>
              <a:gd name="connsiteX43" fmla="*/ 1988173 w 2838756"/>
              <a:gd name="connsiteY43" fmla="*/ 362903 h 449390"/>
              <a:gd name="connsiteX44" fmla="*/ 2002842 w 2838756"/>
              <a:gd name="connsiteY44" fmla="*/ 377572 h 449390"/>
              <a:gd name="connsiteX45" fmla="*/ 1996269 w 2838756"/>
              <a:gd name="connsiteY45" fmla="*/ 390145 h 449390"/>
              <a:gd name="connsiteX46" fmla="*/ 1920069 w 2838756"/>
              <a:gd name="connsiteY46" fmla="*/ 417481 h 449390"/>
              <a:gd name="connsiteX47" fmla="*/ 1815866 w 2838756"/>
              <a:gd name="connsiteY47" fmla="*/ 295657 h 449390"/>
              <a:gd name="connsiteX48" fmla="*/ 1920070 w 2838756"/>
              <a:gd name="connsiteY48" fmla="*/ 174022 h 449390"/>
              <a:gd name="connsiteX49" fmla="*/ 1026624 w 2838756"/>
              <a:gd name="connsiteY49" fmla="*/ 94584 h 449390"/>
              <a:gd name="connsiteX50" fmla="*/ 904228 w 2838756"/>
              <a:gd name="connsiteY50" fmla="*/ 240792 h 449390"/>
              <a:gd name="connsiteX51" fmla="*/ 1026624 w 2838756"/>
              <a:gd name="connsiteY51" fmla="*/ 386334 h 449390"/>
              <a:gd name="connsiteX52" fmla="*/ 1148925 w 2838756"/>
              <a:gd name="connsiteY52" fmla="*/ 240792 h 449390"/>
              <a:gd name="connsiteX53" fmla="*/ 1026624 w 2838756"/>
              <a:gd name="connsiteY53" fmla="*/ 94584 h 449390"/>
              <a:gd name="connsiteX54" fmla="*/ 1220456 w 2838756"/>
              <a:gd name="connsiteY54" fmla="*/ 66295 h 449390"/>
              <a:gd name="connsiteX55" fmla="*/ 1220743 w 2838756"/>
              <a:gd name="connsiteY55" fmla="*/ 66295 h 449390"/>
              <a:gd name="connsiteX56" fmla="*/ 1236936 w 2838756"/>
              <a:gd name="connsiteY56" fmla="*/ 77439 h 449390"/>
              <a:gd name="connsiteX57" fmla="*/ 1339520 w 2838756"/>
              <a:gd name="connsiteY57" fmla="*/ 349473 h 449390"/>
              <a:gd name="connsiteX58" fmla="*/ 1442199 w 2838756"/>
              <a:gd name="connsiteY58" fmla="*/ 77439 h 449390"/>
              <a:gd name="connsiteX59" fmla="*/ 1458392 w 2838756"/>
              <a:gd name="connsiteY59" fmla="*/ 66295 h 449390"/>
              <a:gd name="connsiteX60" fmla="*/ 1475538 w 2838756"/>
              <a:gd name="connsiteY60" fmla="*/ 83248 h 449390"/>
              <a:gd name="connsiteX61" fmla="*/ 1475537 w 2838756"/>
              <a:gd name="connsiteY61" fmla="*/ 83535 h 449390"/>
              <a:gd name="connsiteX62" fmla="*/ 1474013 w 2838756"/>
              <a:gd name="connsiteY62" fmla="*/ 91060 h 449390"/>
              <a:gd name="connsiteX63" fmla="*/ 1355712 w 2838756"/>
              <a:gd name="connsiteY63" fmla="*/ 403003 h 449390"/>
              <a:gd name="connsiteX64" fmla="*/ 1334391 w 2838756"/>
              <a:gd name="connsiteY64" fmla="*/ 413972 h 449390"/>
              <a:gd name="connsiteX65" fmla="*/ 1323423 w 2838756"/>
              <a:gd name="connsiteY65" fmla="*/ 403003 h 449390"/>
              <a:gd name="connsiteX66" fmla="*/ 1205122 w 2838756"/>
              <a:gd name="connsiteY66" fmla="*/ 91060 h 449390"/>
              <a:gd name="connsiteX67" fmla="*/ 1203598 w 2838756"/>
              <a:gd name="connsiteY67" fmla="*/ 83535 h 449390"/>
              <a:gd name="connsiteX68" fmla="*/ 1220456 w 2838756"/>
              <a:gd name="connsiteY68" fmla="*/ 66295 h 449390"/>
              <a:gd name="connsiteX69" fmla="*/ 1528883 w 2838756"/>
              <a:gd name="connsiteY69" fmla="*/ 64681 h 449390"/>
              <a:gd name="connsiteX70" fmla="*/ 1547356 w 2838756"/>
              <a:gd name="connsiteY70" fmla="*/ 80593 h 449390"/>
              <a:gd name="connsiteX71" fmla="*/ 1547356 w 2838756"/>
              <a:gd name="connsiteY71" fmla="*/ 83154 h 449390"/>
              <a:gd name="connsiteX72" fmla="*/ 1547356 w 2838756"/>
              <a:gd name="connsiteY72" fmla="*/ 220505 h 449390"/>
              <a:gd name="connsiteX73" fmla="*/ 1723378 w 2838756"/>
              <a:gd name="connsiteY73" fmla="*/ 220505 h 449390"/>
              <a:gd name="connsiteX74" fmla="*/ 1723378 w 2838756"/>
              <a:gd name="connsiteY74" fmla="*/ 83535 h 449390"/>
              <a:gd name="connsiteX75" fmla="*/ 1739290 w 2838756"/>
              <a:gd name="connsiteY75" fmla="*/ 65062 h 449390"/>
              <a:gd name="connsiteX76" fmla="*/ 1757763 w 2838756"/>
              <a:gd name="connsiteY76" fmla="*/ 80974 h 449390"/>
              <a:gd name="connsiteX77" fmla="*/ 1757763 w 2838756"/>
              <a:gd name="connsiteY77" fmla="*/ 83535 h 449390"/>
              <a:gd name="connsiteX78" fmla="*/ 1757763 w 2838756"/>
              <a:gd name="connsiteY78" fmla="*/ 397860 h 449390"/>
              <a:gd name="connsiteX79" fmla="*/ 1741851 w 2838756"/>
              <a:gd name="connsiteY79" fmla="*/ 416333 h 449390"/>
              <a:gd name="connsiteX80" fmla="*/ 1723378 w 2838756"/>
              <a:gd name="connsiteY80" fmla="*/ 400421 h 449390"/>
              <a:gd name="connsiteX81" fmla="*/ 1723378 w 2838756"/>
              <a:gd name="connsiteY81" fmla="*/ 397860 h 449390"/>
              <a:gd name="connsiteX82" fmla="*/ 1723378 w 2838756"/>
              <a:gd name="connsiteY82" fmla="*/ 251842 h 449390"/>
              <a:gd name="connsiteX83" fmla="*/ 1547356 w 2838756"/>
              <a:gd name="connsiteY83" fmla="*/ 251842 h 449390"/>
              <a:gd name="connsiteX84" fmla="*/ 1547356 w 2838756"/>
              <a:gd name="connsiteY84" fmla="*/ 397479 h 449390"/>
              <a:gd name="connsiteX85" fmla="*/ 1531444 w 2838756"/>
              <a:gd name="connsiteY85" fmla="*/ 415952 h 449390"/>
              <a:gd name="connsiteX86" fmla="*/ 1512970 w 2838756"/>
              <a:gd name="connsiteY86" fmla="*/ 400040 h 449390"/>
              <a:gd name="connsiteX87" fmla="*/ 1512970 w 2838756"/>
              <a:gd name="connsiteY87" fmla="*/ 397479 h 449390"/>
              <a:gd name="connsiteX88" fmla="*/ 1512970 w 2838756"/>
              <a:gd name="connsiteY88" fmla="*/ 83154 h 449390"/>
              <a:gd name="connsiteX89" fmla="*/ 1528883 w 2838756"/>
              <a:gd name="connsiteY89" fmla="*/ 64681 h 449390"/>
              <a:gd name="connsiteX90" fmla="*/ 1026624 w 2838756"/>
              <a:gd name="connsiteY90" fmla="*/ 63246 h 449390"/>
              <a:gd name="connsiteX91" fmla="*/ 1184358 w 2838756"/>
              <a:gd name="connsiteY91" fmla="*/ 240792 h 449390"/>
              <a:gd name="connsiteX92" fmla="*/ 1026624 w 2838756"/>
              <a:gd name="connsiteY92" fmla="*/ 417672 h 449390"/>
              <a:gd name="connsiteX93" fmla="*/ 868795 w 2838756"/>
              <a:gd name="connsiteY93" fmla="*/ 240792 h 449390"/>
              <a:gd name="connsiteX94" fmla="*/ 1026624 w 2838756"/>
              <a:gd name="connsiteY94" fmla="*/ 63246 h 449390"/>
              <a:gd name="connsiteX95" fmla="*/ 2065135 w 2838756"/>
              <a:gd name="connsiteY95" fmla="*/ 50674 h 449390"/>
              <a:gd name="connsiteX96" fmla="*/ 2081327 w 2838756"/>
              <a:gd name="connsiteY96" fmla="*/ 66772 h 449390"/>
              <a:gd name="connsiteX97" fmla="*/ 2081327 w 2838756"/>
              <a:gd name="connsiteY97" fmla="*/ 356046 h 449390"/>
              <a:gd name="connsiteX98" fmla="*/ 2101520 w 2838756"/>
              <a:gd name="connsiteY98" fmla="*/ 384621 h 449390"/>
              <a:gd name="connsiteX99" fmla="*/ 2117916 w 2838756"/>
              <a:gd name="connsiteY99" fmla="*/ 398609 h 449390"/>
              <a:gd name="connsiteX100" fmla="*/ 2103928 w 2838756"/>
              <a:gd name="connsiteY100" fmla="*/ 415006 h 449390"/>
              <a:gd name="connsiteX101" fmla="*/ 2101520 w 2838756"/>
              <a:gd name="connsiteY101" fmla="*/ 415006 h 449390"/>
              <a:gd name="connsiteX102" fmla="*/ 2048942 w 2838756"/>
              <a:gd name="connsiteY102" fmla="*/ 355855 h 449390"/>
              <a:gd name="connsiteX103" fmla="*/ 2048942 w 2838756"/>
              <a:gd name="connsiteY103" fmla="*/ 66772 h 449390"/>
              <a:gd name="connsiteX104" fmla="*/ 2065135 w 2838756"/>
              <a:gd name="connsiteY104" fmla="*/ 50674 h 449390"/>
              <a:gd name="connsiteX105" fmla="*/ 2822563 w 2838756"/>
              <a:gd name="connsiteY105" fmla="*/ 50578 h 449390"/>
              <a:gd name="connsiteX106" fmla="*/ 2838756 w 2838756"/>
              <a:gd name="connsiteY106" fmla="*/ 66771 h 449390"/>
              <a:gd name="connsiteX107" fmla="*/ 2838755 w 2838756"/>
              <a:gd name="connsiteY107" fmla="*/ 317945 h 449390"/>
              <a:gd name="connsiteX108" fmla="*/ 2739695 w 2838756"/>
              <a:gd name="connsiteY108" fmla="*/ 417577 h 449390"/>
              <a:gd name="connsiteX109" fmla="*/ 2635968 w 2838756"/>
              <a:gd name="connsiteY109" fmla="*/ 295752 h 449390"/>
              <a:gd name="connsiteX110" fmla="*/ 2737600 w 2838756"/>
              <a:gd name="connsiteY110" fmla="*/ 174403 h 449390"/>
              <a:gd name="connsiteX111" fmla="*/ 2806370 w 2838756"/>
              <a:gd name="connsiteY111" fmla="*/ 206884 h 449390"/>
              <a:gd name="connsiteX112" fmla="*/ 2806370 w 2838756"/>
              <a:gd name="connsiteY112" fmla="*/ 66771 h 449390"/>
              <a:gd name="connsiteX113" fmla="*/ 2822563 w 2838756"/>
              <a:gd name="connsiteY113" fmla="*/ 50578 h 449390"/>
              <a:gd name="connsiteX114" fmla="*/ 696678 w 2838756"/>
              <a:gd name="connsiteY114" fmla="*/ 25623 h 449390"/>
              <a:gd name="connsiteX115" fmla="*/ 661054 w 2838756"/>
              <a:gd name="connsiteY115" fmla="*/ 449390 h 449390"/>
              <a:gd name="connsiteX116" fmla="*/ 456838 w 2838756"/>
              <a:gd name="connsiteY116" fmla="*/ 449390 h 449390"/>
              <a:gd name="connsiteX117" fmla="*/ 519703 w 2838756"/>
              <a:gd name="connsiteY117" fmla="*/ 338233 h 449390"/>
              <a:gd name="connsiteX118" fmla="*/ 436550 w 2838756"/>
              <a:gd name="connsiteY118" fmla="*/ 338233 h 449390"/>
              <a:gd name="connsiteX119" fmla="*/ 534562 w 2838756"/>
              <a:gd name="connsiteY119" fmla="*/ 165545 h 449390"/>
              <a:gd name="connsiteX120" fmla="*/ 618192 w 2838756"/>
              <a:gd name="connsiteY120" fmla="*/ 165545 h 449390"/>
              <a:gd name="connsiteX121" fmla="*/ 696678 w 2838756"/>
              <a:gd name="connsiteY121" fmla="*/ 25813 h 449390"/>
              <a:gd name="connsiteX122" fmla="*/ 333013 w 2838756"/>
              <a:gd name="connsiteY122" fmla="*/ 0 h 449390"/>
              <a:gd name="connsiteX123" fmla="*/ 552088 w 2838756"/>
              <a:gd name="connsiteY123" fmla="*/ 0 h 449390"/>
              <a:gd name="connsiteX124" fmla="*/ 293484 w 2838756"/>
              <a:gd name="connsiteY124" fmla="*/ 449199 h 449390"/>
              <a:gd name="connsiteX125" fmla="*/ 293389 w 2838756"/>
              <a:gd name="connsiteY125" fmla="*/ 449390 h 449390"/>
              <a:gd name="connsiteX126" fmla="*/ 85173 w 2838756"/>
              <a:gd name="connsiteY126" fmla="*/ 449390 h 449390"/>
              <a:gd name="connsiteX127" fmla="*/ 49073 w 2838756"/>
              <a:gd name="connsiteY127" fmla="*/ 24670 h 449390"/>
              <a:gd name="connsiteX128" fmla="*/ 184137 w 2838756"/>
              <a:gd name="connsiteY128" fmla="*/ 259271 h 44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2838756" h="449390">
                <a:moveTo>
                  <a:pt x="2739695" y="203359"/>
                </a:moveTo>
                <a:cubicBezTo>
                  <a:pt x="2692070" y="203359"/>
                  <a:pt x="2668353" y="233173"/>
                  <a:pt x="2668353" y="295371"/>
                </a:cubicBezTo>
                <a:cubicBezTo>
                  <a:pt x="2668353" y="357569"/>
                  <a:pt x="2693118" y="387859"/>
                  <a:pt x="2739695" y="387859"/>
                </a:cubicBezTo>
                <a:cubicBezTo>
                  <a:pt x="2778557" y="387859"/>
                  <a:pt x="2806370" y="365665"/>
                  <a:pt x="2806370" y="317564"/>
                </a:cubicBezTo>
                <a:lnTo>
                  <a:pt x="2806370" y="247841"/>
                </a:lnTo>
                <a:cubicBezTo>
                  <a:pt x="2806370" y="247841"/>
                  <a:pt x="2787320" y="203359"/>
                  <a:pt x="2739695" y="203359"/>
                </a:cubicBezTo>
                <a:close/>
                <a:moveTo>
                  <a:pt x="2250682" y="203359"/>
                </a:moveTo>
                <a:cubicBezTo>
                  <a:pt x="2204104" y="203359"/>
                  <a:pt x="2177434" y="231934"/>
                  <a:pt x="2177434" y="295371"/>
                </a:cubicBezTo>
                <a:cubicBezTo>
                  <a:pt x="2177434" y="358807"/>
                  <a:pt x="2204200" y="387859"/>
                  <a:pt x="2250682" y="387859"/>
                </a:cubicBezTo>
                <a:cubicBezTo>
                  <a:pt x="2297164" y="387859"/>
                  <a:pt x="2324405" y="360046"/>
                  <a:pt x="2324405" y="295371"/>
                </a:cubicBezTo>
                <a:lnTo>
                  <a:pt x="2324024" y="295371"/>
                </a:lnTo>
                <a:cubicBezTo>
                  <a:pt x="2324024" y="231649"/>
                  <a:pt x="2297259" y="203359"/>
                  <a:pt x="2250682" y="203359"/>
                </a:cubicBezTo>
                <a:close/>
                <a:moveTo>
                  <a:pt x="2574718" y="177070"/>
                </a:moveTo>
                <a:cubicBezTo>
                  <a:pt x="2574751" y="177070"/>
                  <a:pt x="2574784" y="177070"/>
                  <a:pt x="2574817" y="177071"/>
                </a:cubicBezTo>
                <a:cubicBezTo>
                  <a:pt x="2583602" y="177175"/>
                  <a:pt x="2590639" y="184380"/>
                  <a:pt x="2590535" y="193165"/>
                </a:cubicBezTo>
                <a:cubicBezTo>
                  <a:pt x="2590535" y="193198"/>
                  <a:pt x="2590534" y="193231"/>
                  <a:pt x="2590533" y="193264"/>
                </a:cubicBezTo>
                <a:lnTo>
                  <a:pt x="2590533" y="325185"/>
                </a:lnTo>
                <a:cubicBezTo>
                  <a:pt x="2590533" y="372810"/>
                  <a:pt x="2574817" y="417196"/>
                  <a:pt x="2496426" y="417196"/>
                </a:cubicBezTo>
                <a:cubicBezTo>
                  <a:pt x="2418036" y="417196"/>
                  <a:pt x="2402415" y="373191"/>
                  <a:pt x="2402415" y="325185"/>
                </a:cubicBezTo>
                <a:lnTo>
                  <a:pt x="2402415" y="193264"/>
                </a:lnTo>
                <a:cubicBezTo>
                  <a:pt x="2402255" y="184480"/>
                  <a:pt x="2409247" y="177230"/>
                  <a:pt x="2418031" y="177071"/>
                </a:cubicBezTo>
                <a:cubicBezTo>
                  <a:pt x="2418223" y="177068"/>
                  <a:pt x="2418415" y="177068"/>
                  <a:pt x="2418607" y="177071"/>
                </a:cubicBezTo>
                <a:cubicBezTo>
                  <a:pt x="2427529" y="177123"/>
                  <a:pt x="2434748" y="184342"/>
                  <a:pt x="2434800" y="193264"/>
                </a:cubicBezTo>
                <a:lnTo>
                  <a:pt x="2434800" y="325185"/>
                </a:lnTo>
                <a:cubicBezTo>
                  <a:pt x="2434800" y="358046"/>
                  <a:pt x="2445373" y="386335"/>
                  <a:pt x="2496426" y="386335"/>
                </a:cubicBezTo>
                <a:cubicBezTo>
                  <a:pt x="2547481" y="386335"/>
                  <a:pt x="2558149" y="357760"/>
                  <a:pt x="2558149" y="325185"/>
                </a:cubicBezTo>
                <a:lnTo>
                  <a:pt x="2558149" y="193264"/>
                </a:lnTo>
                <a:cubicBezTo>
                  <a:pt x="2558252" y="184216"/>
                  <a:pt x="2565671" y="176966"/>
                  <a:pt x="2574718" y="177070"/>
                </a:cubicBezTo>
                <a:close/>
                <a:moveTo>
                  <a:pt x="2250682" y="174022"/>
                </a:moveTo>
                <a:cubicBezTo>
                  <a:pt x="2315833" y="174022"/>
                  <a:pt x="2356885" y="212408"/>
                  <a:pt x="2356885" y="295371"/>
                </a:cubicBezTo>
                <a:cubicBezTo>
                  <a:pt x="2356885" y="378238"/>
                  <a:pt x="2316404" y="417196"/>
                  <a:pt x="2250682" y="417196"/>
                </a:cubicBezTo>
                <a:cubicBezTo>
                  <a:pt x="2184959" y="417196"/>
                  <a:pt x="2144573" y="378238"/>
                  <a:pt x="2144573" y="295371"/>
                </a:cubicBezTo>
                <a:cubicBezTo>
                  <a:pt x="2144573" y="212503"/>
                  <a:pt x="2185531" y="174022"/>
                  <a:pt x="2250682" y="174022"/>
                </a:cubicBezTo>
                <a:close/>
                <a:moveTo>
                  <a:pt x="1920070" y="174022"/>
                </a:moveTo>
                <a:cubicBezTo>
                  <a:pt x="1950053" y="172734"/>
                  <a:pt x="1978890" y="185653"/>
                  <a:pt x="1997889" y="208884"/>
                </a:cubicBezTo>
                <a:cubicBezTo>
                  <a:pt x="2000146" y="211546"/>
                  <a:pt x="2001394" y="214918"/>
                  <a:pt x="2001413" y="218409"/>
                </a:cubicBezTo>
                <a:cubicBezTo>
                  <a:pt x="2001572" y="226351"/>
                  <a:pt x="1995264" y="232918"/>
                  <a:pt x="1987322" y="233077"/>
                </a:cubicBezTo>
                <a:cubicBezTo>
                  <a:pt x="1987129" y="233081"/>
                  <a:pt x="1986937" y="233081"/>
                  <a:pt x="1986745" y="233077"/>
                </a:cubicBezTo>
                <a:cubicBezTo>
                  <a:pt x="1981967" y="233108"/>
                  <a:pt x="1977465" y="230840"/>
                  <a:pt x="1974648" y="226981"/>
                </a:cubicBezTo>
                <a:cubicBezTo>
                  <a:pt x="1961300" y="210833"/>
                  <a:pt x="1940966" y="202139"/>
                  <a:pt x="1920070" y="203645"/>
                </a:cubicBezTo>
                <a:cubicBezTo>
                  <a:pt x="1873492" y="203645"/>
                  <a:pt x="1848727" y="233458"/>
                  <a:pt x="1848727" y="295657"/>
                </a:cubicBezTo>
                <a:cubicBezTo>
                  <a:pt x="1848727" y="357855"/>
                  <a:pt x="1873492" y="388144"/>
                  <a:pt x="1920070" y="388144"/>
                </a:cubicBezTo>
                <a:cubicBezTo>
                  <a:pt x="1941528" y="387943"/>
                  <a:pt x="1962244" y="380263"/>
                  <a:pt x="1978648" y="366427"/>
                </a:cubicBezTo>
                <a:cubicBezTo>
                  <a:pt x="1981311" y="364170"/>
                  <a:pt x="1984683" y="362923"/>
                  <a:pt x="1988173" y="362903"/>
                </a:cubicBezTo>
                <a:cubicBezTo>
                  <a:pt x="1996275" y="362903"/>
                  <a:pt x="2002842" y="369470"/>
                  <a:pt x="2002842" y="377572"/>
                </a:cubicBezTo>
                <a:cubicBezTo>
                  <a:pt x="2002806" y="382577"/>
                  <a:pt x="2000359" y="387258"/>
                  <a:pt x="1996269" y="390145"/>
                </a:cubicBezTo>
                <a:cubicBezTo>
                  <a:pt x="1975028" y="408202"/>
                  <a:pt x="1947945" y="417918"/>
                  <a:pt x="1920069" y="417481"/>
                </a:cubicBezTo>
                <a:cubicBezTo>
                  <a:pt x="1854823" y="417481"/>
                  <a:pt x="1815866" y="378524"/>
                  <a:pt x="1815866" y="295657"/>
                </a:cubicBezTo>
                <a:cubicBezTo>
                  <a:pt x="1815866" y="212789"/>
                  <a:pt x="1854823" y="174022"/>
                  <a:pt x="1920070" y="174022"/>
                </a:cubicBezTo>
                <a:close/>
                <a:moveTo>
                  <a:pt x="1026624" y="94584"/>
                </a:moveTo>
                <a:cubicBezTo>
                  <a:pt x="949281" y="94584"/>
                  <a:pt x="904228" y="141637"/>
                  <a:pt x="904228" y="240792"/>
                </a:cubicBezTo>
                <a:cubicBezTo>
                  <a:pt x="904228" y="339376"/>
                  <a:pt x="949186" y="386334"/>
                  <a:pt x="1026624" y="386334"/>
                </a:cubicBezTo>
                <a:cubicBezTo>
                  <a:pt x="1104063" y="386334"/>
                  <a:pt x="1148925" y="339376"/>
                  <a:pt x="1148925" y="240792"/>
                </a:cubicBezTo>
                <a:cubicBezTo>
                  <a:pt x="1148925" y="142209"/>
                  <a:pt x="1103967" y="94584"/>
                  <a:pt x="1026624" y="94584"/>
                </a:cubicBezTo>
                <a:close/>
                <a:moveTo>
                  <a:pt x="1220456" y="66295"/>
                </a:moveTo>
                <a:cubicBezTo>
                  <a:pt x="1220552" y="66294"/>
                  <a:pt x="1220648" y="66294"/>
                  <a:pt x="1220743" y="66295"/>
                </a:cubicBezTo>
                <a:cubicBezTo>
                  <a:pt x="1227929" y="66295"/>
                  <a:pt x="1234369" y="70727"/>
                  <a:pt x="1236936" y="77439"/>
                </a:cubicBezTo>
                <a:lnTo>
                  <a:pt x="1339520" y="349473"/>
                </a:lnTo>
                <a:lnTo>
                  <a:pt x="1442199" y="77439"/>
                </a:lnTo>
                <a:cubicBezTo>
                  <a:pt x="1444766" y="70727"/>
                  <a:pt x="1451206" y="66295"/>
                  <a:pt x="1458392" y="66295"/>
                </a:cubicBezTo>
                <a:cubicBezTo>
                  <a:pt x="1467808" y="66241"/>
                  <a:pt x="1475484" y="73832"/>
                  <a:pt x="1475538" y="83248"/>
                </a:cubicBezTo>
                <a:cubicBezTo>
                  <a:pt x="1475538" y="83344"/>
                  <a:pt x="1475538" y="83439"/>
                  <a:pt x="1475537" y="83535"/>
                </a:cubicBezTo>
                <a:cubicBezTo>
                  <a:pt x="1475453" y="86111"/>
                  <a:pt x="1474938" y="88654"/>
                  <a:pt x="1474013" y="91060"/>
                </a:cubicBezTo>
                <a:lnTo>
                  <a:pt x="1355712" y="403003"/>
                </a:lnTo>
                <a:cubicBezTo>
                  <a:pt x="1352853" y="411920"/>
                  <a:pt x="1343307" y="416831"/>
                  <a:pt x="1334391" y="413972"/>
                </a:cubicBezTo>
                <a:cubicBezTo>
                  <a:pt x="1329179" y="412300"/>
                  <a:pt x="1325094" y="408216"/>
                  <a:pt x="1323423" y="403003"/>
                </a:cubicBezTo>
                <a:lnTo>
                  <a:pt x="1205122" y="91060"/>
                </a:lnTo>
                <a:cubicBezTo>
                  <a:pt x="1204197" y="88654"/>
                  <a:pt x="1203682" y="86111"/>
                  <a:pt x="1203598" y="83535"/>
                </a:cubicBezTo>
                <a:cubicBezTo>
                  <a:pt x="1203493" y="74119"/>
                  <a:pt x="1211040" y="66401"/>
                  <a:pt x="1220456" y="66295"/>
                </a:cubicBezTo>
                <a:close/>
                <a:moveTo>
                  <a:pt x="1528883" y="64681"/>
                </a:moveTo>
                <a:cubicBezTo>
                  <a:pt x="1538378" y="63974"/>
                  <a:pt x="1546648" y="71098"/>
                  <a:pt x="1547356" y="80593"/>
                </a:cubicBezTo>
                <a:cubicBezTo>
                  <a:pt x="1547419" y="81445"/>
                  <a:pt x="1547419" y="82301"/>
                  <a:pt x="1547356" y="83154"/>
                </a:cubicBezTo>
                <a:lnTo>
                  <a:pt x="1547356" y="220505"/>
                </a:lnTo>
                <a:lnTo>
                  <a:pt x="1723378" y="220505"/>
                </a:lnTo>
                <a:lnTo>
                  <a:pt x="1723378" y="83535"/>
                </a:lnTo>
                <a:cubicBezTo>
                  <a:pt x="1722670" y="74040"/>
                  <a:pt x="1729794" y="65769"/>
                  <a:pt x="1739290" y="65062"/>
                </a:cubicBezTo>
                <a:cubicBezTo>
                  <a:pt x="1748785" y="64355"/>
                  <a:pt x="1757056" y="71479"/>
                  <a:pt x="1757763" y="80974"/>
                </a:cubicBezTo>
                <a:cubicBezTo>
                  <a:pt x="1757826" y="81826"/>
                  <a:pt x="1757826" y="82682"/>
                  <a:pt x="1757763" y="83535"/>
                </a:cubicBezTo>
                <a:lnTo>
                  <a:pt x="1757763" y="397860"/>
                </a:lnTo>
                <a:cubicBezTo>
                  <a:pt x="1758470" y="407355"/>
                  <a:pt x="1751346" y="415626"/>
                  <a:pt x="1741851" y="416333"/>
                </a:cubicBezTo>
                <a:cubicBezTo>
                  <a:pt x="1732356" y="417040"/>
                  <a:pt x="1724085" y="409916"/>
                  <a:pt x="1723378" y="400421"/>
                </a:cubicBezTo>
                <a:cubicBezTo>
                  <a:pt x="1723314" y="399569"/>
                  <a:pt x="1723314" y="398713"/>
                  <a:pt x="1723378" y="397860"/>
                </a:cubicBezTo>
                <a:lnTo>
                  <a:pt x="1723378" y="251842"/>
                </a:lnTo>
                <a:lnTo>
                  <a:pt x="1547356" y="251842"/>
                </a:lnTo>
                <a:lnTo>
                  <a:pt x="1547356" y="397479"/>
                </a:lnTo>
                <a:cubicBezTo>
                  <a:pt x="1548063" y="406974"/>
                  <a:pt x="1540939" y="415245"/>
                  <a:pt x="1531444" y="415952"/>
                </a:cubicBezTo>
                <a:cubicBezTo>
                  <a:pt x="1521948" y="416659"/>
                  <a:pt x="1513678" y="409535"/>
                  <a:pt x="1512970" y="400040"/>
                </a:cubicBezTo>
                <a:cubicBezTo>
                  <a:pt x="1512907" y="399188"/>
                  <a:pt x="1512907" y="398332"/>
                  <a:pt x="1512970" y="397479"/>
                </a:cubicBezTo>
                <a:lnTo>
                  <a:pt x="1512970" y="83154"/>
                </a:lnTo>
                <a:cubicBezTo>
                  <a:pt x="1512263" y="73659"/>
                  <a:pt x="1519387" y="65388"/>
                  <a:pt x="1528883" y="64681"/>
                </a:cubicBezTo>
                <a:close/>
                <a:moveTo>
                  <a:pt x="1026624" y="63246"/>
                </a:moveTo>
                <a:cubicBezTo>
                  <a:pt x="1124732" y="63246"/>
                  <a:pt x="1184358" y="120873"/>
                  <a:pt x="1184358" y="240792"/>
                </a:cubicBezTo>
                <a:cubicBezTo>
                  <a:pt x="1184358" y="360712"/>
                  <a:pt x="1124256" y="417672"/>
                  <a:pt x="1026624" y="417672"/>
                </a:cubicBezTo>
                <a:cubicBezTo>
                  <a:pt x="928993" y="417672"/>
                  <a:pt x="868795" y="359569"/>
                  <a:pt x="868795" y="240792"/>
                </a:cubicBezTo>
                <a:cubicBezTo>
                  <a:pt x="868795" y="120873"/>
                  <a:pt x="928517" y="63246"/>
                  <a:pt x="1026624" y="63246"/>
                </a:cubicBezTo>
                <a:close/>
                <a:moveTo>
                  <a:pt x="2065135" y="50674"/>
                </a:moveTo>
                <a:cubicBezTo>
                  <a:pt x="2074040" y="50674"/>
                  <a:pt x="2081275" y="57866"/>
                  <a:pt x="2081327" y="66772"/>
                </a:cubicBezTo>
                <a:lnTo>
                  <a:pt x="2081327" y="356046"/>
                </a:lnTo>
                <a:cubicBezTo>
                  <a:pt x="2081327" y="376239"/>
                  <a:pt x="2087899" y="384621"/>
                  <a:pt x="2101520" y="384621"/>
                </a:cubicBezTo>
                <a:cubicBezTo>
                  <a:pt x="2109911" y="383956"/>
                  <a:pt x="2117251" y="390219"/>
                  <a:pt x="2117916" y="398609"/>
                </a:cubicBezTo>
                <a:cubicBezTo>
                  <a:pt x="2118581" y="407000"/>
                  <a:pt x="2112319" y="414341"/>
                  <a:pt x="2103928" y="415006"/>
                </a:cubicBezTo>
                <a:cubicBezTo>
                  <a:pt x="2103127" y="415069"/>
                  <a:pt x="2102322" y="415069"/>
                  <a:pt x="2101520" y="415006"/>
                </a:cubicBezTo>
                <a:cubicBezTo>
                  <a:pt x="2067706" y="415006"/>
                  <a:pt x="2048942" y="394717"/>
                  <a:pt x="2048942" y="355855"/>
                </a:cubicBezTo>
                <a:lnTo>
                  <a:pt x="2048942" y="66772"/>
                </a:lnTo>
                <a:cubicBezTo>
                  <a:pt x="2049193" y="57951"/>
                  <a:pt x="2056312" y="50874"/>
                  <a:pt x="2065135" y="50674"/>
                </a:cubicBezTo>
                <a:close/>
                <a:moveTo>
                  <a:pt x="2822563" y="50578"/>
                </a:moveTo>
                <a:cubicBezTo>
                  <a:pt x="2831506" y="50578"/>
                  <a:pt x="2838756" y="57828"/>
                  <a:pt x="2838756" y="66771"/>
                </a:cubicBezTo>
                <a:lnTo>
                  <a:pt x="2838755" y="317945"/>
                </a:lnTo>
                <a:cubicBezTo>
                  <a:pt x="2838755" y="384620"/>
                  <a:pt x="2797322" y="417577"/>
                  <a:pt x="2739695" y="417577"/>
                </a:cubicBezTo>
                <a:cubicBezTo>
                  <a:pt x="2674449" y="417577"/>
                  <a:pt x="2635968" y="378619"/>
                  <a:pt x="2635968" y="295752"/>
                </a:cubicBezTo>
                <a:cubicBezTo>
                  <a:pt x="2635968" y="212884"/>
                  <a:pt x="2672449" y="174403"/>
                  <a:pt x="2737600" y="174403"/>
                </a:cubicBezTo>
                <a:cubicBezTo>
                  <a:pt x="2764334" y="173912"/>
                  <a:pt x="2789767" y="185924"/>
                  <a:pt x="2806370" y="206884"/>
                </a:cubicBezTo>
                <a:lnTo>
                  <a:pt x="2806370" y="66771"/>
                </a:lnTo>
                <a:cubicBezTo>
                  <a:pt x="2806370" y="57828"/>
                  <a:pt x="2813620" y="50578"/>
                  <a:pt x="2822563" y="50578"/>
                </a:cubicBezTo>
                <a:close/>
                <a:moveTo>
                  <a:pt x="696678" y="25623"/>
                </a:moveTo>
                <a:cubicBezTo>
                  <a:pt x="771809" y="161038"/>
                  <a:pt x="757738" y="328418"/>
                  <a:pt x="661054" y="449390"/>
                </a:cubicBezTo>
                <a:lnTo>
                  <a:pt x="456838" y="449390"/>
                </a:lnTo>
                <a:lnTo>
                  <a:pt x="519703" y="338233"/>
                </a:lnTo>
                <a:lnTo>
                  <a:pt x="436550" y="338233"/>
                </a:lnTo>
                <a:lnTo>
                  <a:pt x="534562" y="165545"/>
                </a:lnTo>
                <a:lnTo>
                  <a:pt x="618192" y="165545"/>
                </a:lnTo>
                <a:lnTo>
                  <a:pt x="696678" y="25813"/>
                </a:lnTo>
                <a:close/>
                <a:moveTo>
                  <a:pt x="333013" y="0"/>
                </a:moveTo>
                <a:lnTo>
                  <a:pt x="552088" y="0"/>
                </a:lnTo>
                <a:lnTo>
                  <a:pt x="293484" y="449199"/>
                </a:lnTo>
                <a:lnTo>
                  <a:pt x="293389" y="449390"/>
                </a:lnTo>
                <a:lnTo>
                  <a:pt x="85173" y="449390"/>
                </a:lnTo>
                <a:cubicBezTo>
                  <a:pt x="-13395" y="328848"/>
                  <a:pt x="-27736" y="160118"/>
                  <a:pt x="49073" y="24670"/>
                </a:cubicBezTo>
                <a:lnTo>
                  <a:pt x="184137" y="259271"/>
                </a:lnTo>
                <a:close/>
              </a:path>
            </a:pathLst>
          </a:custGeom>
          <a:solidFill>
            <a:srgbClr val="0412B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7896819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FBF89D-B0B0-4A0B-BBD4-C70CBD805522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596F21-5FBA-40D5-81AB-8E9435204C45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Freeform 1">
            <a:extLst>
              <a:ext uri="{FF2B5EF4-FFF2-40B4-BE49-F238E27FC236}">
                <a16:creationId xmlns:a16="http://schemas.microsoft.com/office/drawing/2014/main" id="{92D1045F-FD83-A94B-B16F-B8DEF074B189}"/>
              </a:ext>
            </a:extLst>
          </p:cNvPr>
          <p:cNvSpPr/>
          <p:nvPr/>
        </p:nvSpPr>
        <p:spPr>
          <a:xfrm>
            <a:off x="2937955" y="747868"/>
            <a:ext cx="982090" cy="155470"/>
          </a:xfrm>
          <a:custGeom>
            <a:avLst/>
            <a:gdLst>
              <a:gd name="connsiteX0" fmla="*/ 2739695 w 2838756"/>
              <a:gd name="connsiteY0" fmla="*/ 203359 h 449390"/>
              <a:gd name="connsiteX1" fmla="*/ 2668353 w 2838756"/>
              <a:gd name="connsiteY1" fmla="*/ 295371 h 449390"/>
              <a:gd name="connsiteX2" fmla="*/ 2739695 w 2838756"/>
              <a:gd name="connsiteY2" fmla="*/ 387859 h 449390"/>
              <a:gd name="connsiteX3" fmla="*/ 2806370 w 2838756"/>
              <a:gd name="connsiteY3" fmla="*/ 317564 h 449390"/>
              <a:gd name="connsiteX4" fmla="*/ 2806370 w 2838756"/>
              <a:gd name="connsiteY4" fmla="*/ 247841 h 449390"/>
              <a:gd name="connsiteX5" fmla="*/ 2739695 w 2838756"/>
              <a:gd name="connsiteY5" fmla="*/ 203359 h 449390"/>
              <a:gd name="connsiteX6" fmla="*/ 2250682 w 2838756"/>
              <a:gd name="connsiteY6" fmla="*/ 203359 h 449390"/>
              <a:gd name="connsiteX7" fmla="*/ 2177434 w 2838756"/>
              <a:gd name="connsiteY7" fmla="*/ 295371 h 449390"/>
              <a:gd name="connsiteX8" fmla="*/ 2250682 w 2838756"/>
              <a:gd name="connsiteY8" fmla="*/ 387859 h 449390"/>
              <a:gd name="connsiteX9" fmla="*/ 2324405 w 2838756"/>
              <a:gd name="connsiteY9" fmla="*/ 295371 h 449390"/>
              <a:gd name="connsiteX10" fmla="*/ 2324024 w 2838756"/>
              <a:gd name="connsiteY10" fmla="*/ 295371 h 449390"/>
              <a:gd name="connsiteX11" fmla="*/ 2250682 w 2838756"/>
              <a:gd name="connsiteY11" fmla="*/ 203359 h 449390"/>
              <a:gd name="connsiteX12" fmla="*/ 2574718 w 2838756"/>
              <a:gd name="connsiteY12" fmla="*/ 177070 h 449390"/>
              <a:gd name="connsiteX13" fmla="*/ 2574817 w 2838756"/>
              <a:gd name="connsiteY13" fmla="*/ 177071 h 449390"/>
              <a:gd name="connsiteX14" fmla="*/ 2590535 w 2838756"/>
              <a:gd name="connsiteY14" fmla="*/ 193165 h 449390"/>
              <a:gd name="connsiteX15" fmla="*/ 2590533 w 2838756"/>
              <a:gd name="connsiteY15" fmla="*/ 193264 h 449390"/>
              <a:gd name="connsiteX16" fmla="*/ 2590533 w 2838756"/>
              <a:gd name="connsiteY16" fmla="*/ 325185 h 449390"/>
              <a:gd name="connsiteX17" fmla="*/ 2496426 w 2838756"/>
              <a:gd name="connsiteY17" fmla="*/ 417196 h 449390"/>
              <a:gd name="connsiteX18" fmla="*/ 2402415 w 2838756"/>
              <a:gd name="connsiteY18" fmla="*/ 325185 h 449390"/>
              <a:gd name="connsiteX19" fmla="*/ 2402415 w 2838756"/>
              <a:gd name="connsiteY19" fmla="*/ 193264 h 449390"/>
              <a:gd name="connsiteX20" fmla="*/ 2418031 w 2838756"/>
              <a:gd name="connsiteY20" fmla="*/ 177071 h 449390"/>
              <a:gd name="connsiteX21" fmla="*/ 2418607 w 2838756"/>
              <a:gd name="connsiteY21" fmla="*/ 177071 h 449390"/>
              <a:gd name="connsiteX22" fmla="*/ 2434800 w 2838756"/>
              <a:gd name="connsiteY22" fmla="*/ 193264 h 449390"/>
              <a:gd name="connsiteX23" fmla="*/ 2434800 w 2838756"/>
              <a:gd name="connsiteY23" fmla="*/ 325185 h 449390"/>
              <a:gd name="connsiteX24" fmla="*/ 2496426 w 2838756"/>
              <a:gd name="connsiteY24" fmla="*/ 386335 h 449390"/>
              <a:gd name="connsiteX25" fmla="*/ 2558149 w 2838756"/>
              <a:gd name="connsiteY25" fmla="*/ 325185 h 449390"/>
              <a:gd name="connsiteX26" fmla="*/ 2558149 w 2838756"/>
              <a:gd name="connsiteY26" fmla="*/ 193264 h 449390"/>
              <a:gd name="connsiteX27" fmla="*/ 2574718 w 2838756"/>
              <a:gd name="connsiteY27" fmla="*/ 177070 h 449390"/>
              <a:gd name="connsiteX28" fmla="*/ 2250682 w 2838756"/>
              <a:gd name="connsiteY28" fmla="*/ 174022 h 449390"/>
              <a:gd name="connsiteX29" fmla="*/ 2356885 w 2838756"/>
              <a:gd name="connsiteY29" fmla="*/ 295371 h 449390"/>
              <a:gd name="connsiteX30" fmla="*/ 2250682 w 2838756"/>
              <a:gd name="connsiteY30" fmla="*/ 417196 h 449390"/>
              <a:gd name="connsiteX31" fmla="*/ 2144573 w 2838756"/>
              <a:gd name="connsiteY31" fmla="*/ 295371 h 449390"/>
              <a:gd name="connsiteX32" fmla="*/ 2250682 w 2838756"/>
              <a:gd name="connsiteY32" fmla="*/ 174022 h 449390"/>
              <a:gd name="connsiteX33" fmla="*/ 1920070 w 2838756"/>
              <a:gd name="connsiteY33" fmla="*/ 174022 h 449390"/>
              <a:gd name="connsiteX34" fmla="*/ 1997889 w 2838756"/>
              <a:gd name="connsiteY34" fmla="*/ 208884 h 449390"/>
              <a:gd name="connsiteX35" fmla="*/ 2001413 w 2838756"/>
              <a:gd name="connsiteY35" fmla="*/ 218409 h 449390"/>
              <a:gd name="connsiteX36" fmla="*/ 1987322 w 2838756"/>
              <a:gd name="connsiteY36" fmla="*/ 233077 h 449390"/>
              <a:gd name="connsiteX37" fmla="*/ 1986745 w 2838756"/>
              <a:gd name="connsiteY37" fmla="*/ 233077 h 449390"/>
              <a:gd name="connsiteX38" fmla="*/ 1974648 w 2838756"/>
              <a:gd name="connsiteY38" fmla="*/ 226981 h 449390"/>
              <a:gd name="connsiteX39" fmla="*/ 1920070 w 2838756"/>
              <a:gd name="connsiteY39" fmla="*/ 203645 h 449390"/>
              <a:gd name="connsiteX40" fmla="*/ 1848727 w 2838756"/>
              <a:gd name="connsiteY40" fmla="*/ 295657 h 449390"/>
              <a:gd name="connsiteX41" fmla="*/ 1920070 w 2838756"/>
              <a:gd name="connsiteY41" fmla="*/ 388144 h 449390"/>
              <a:gd name="connsiteX42" fmla="*/ 1978648 w 2838756"/>
              <a:gd name="connsiteY42" fmla="*/ 366427 h 449390"/>
              <a:gd name="connsiteX43" fmla="*/ 1988173 w 2838756"/>
              <a:gd name="connsiteY43" fmla="*/ 362903 h 449390"/>
              <a:gd name="connsiteX44" fmla="*/ 2002842 w 2838756"/>
              <a:gd name="connsiteY44" fmla="*/ 377572 h 449390"/>
              <a:gd name="connsiteX45" fmla="*/ 1996269 w 2838756"/>
              <a:gd name="connsiteY45" fmla="*/ 390145 h 449390"/>
              <a:gd name="connsiteX46" fmla="*/ 1920069 w 2838756"/>
              <a:gd name="connsiteY46" fmla="*/ 417481 h 449390"/>
              <a:gd name="connsiteX47" fmla="*/ 1815866 w 2838756"/>
              <a:gd name="connsiteY47" fmla="*/ 295657 h 449390"/>
              <a:gd name="connsiteX48" fmla="*/ 1920070 w 2838756"/>
              <a:gd name="connsiteY48" fmla="*/ 174022 h 449390"/>
              <a:gd name="connsiteX49" fmla="*/ 1026624 w 2838756"/>
              <a:gd name="connsiteY49" fmla="*/ 94584 h 449390"/>
              <a:gd name="connsiteX50" fmla="*/ 904228 w 2838756"/>
              <a:gd name="connsiteY50" fmla="*/ 240792 h 449390"/>
              <a:gd name="connsiteX51" fmla="*/ 1026624 w 2838756"/>
              <a:gd name="connsiteY51" fmla="*/ 386334 h 449390"/>
              <a:gd name="connsiteX52" fmla="*/ 1148925 w 2838756"/>
              <a:gd name="connsiteY52" fmla="*/ 240792 h 449390"/>
              <a:gd name="connsiteX53" fmla="*/ 1026624 w 2838756"/>
              <a:gd name="connsiteY53" fmla="*/ 94584 h 449390"/>
              <a:gd name="connsiteX54" fmla="*/ 1220456 w 2838756"/>
              <a:gd name="connsiteY54" fmla="*/ 66295 h 449390"/>
              <a:gd name="connsiteX55" fmla="*/ 1220743 w 2838756"/>
              <a:gd name="connsiteY55" fmla="*/ 66295 h 449390"/>
              <a:gd name="connsiteX56" fmla="*/ 1236936 w 2838756"/>
              <a:gd name="connsiteY56" fmla="*/ 77439 h 449390"/>
              <a:gd name="connsiteX57" fmla="*/ 1339520 w 2838756"/>
              <a:gd name="connsiteY57" fmla="*/ 349473 h 449390"/>
              <a:gd name="connsiteX58" fmla="*/ 1442199 w 2838756"/>
              <a:gd name="connsiteY58" fmla="*/ 77439 h 449390"/>
              <a:gd name="connsiteX59" fmla="*/ 1458392 w 2838756"/>
              <a:gd name="connsiteY59" fmla="*/ 66295 h 449390"/>
              <a:gd name="connsiteX60" fmla="*/ 1475538 w 2838756"/>
              <a:gd name="connsiteY60" fmla="*/ 83248 h 449390"/>
              <a:gd name="connsiteX61" fmla="*/ 1475537 w 2838756"/>
              <a:gd name="connsiteY61" fmla="*/ 83535 h 449390"/>
              <a:gd name="connsiteX62" fmla="*/ 1474013 w 2838756"/>
              <a:gd name="connsiteY62" fmla="*/ 91060 h 449390"/>
              <a:gd name="connsiteX63" fmla="*/ 1355712 w 2838756"/>
              <a:gd name="connsiteY63" fmla="*/ 403003 h 449390"/>
              <a:gd name="connsiteX64" fmla="*/ 1334391 w 2838756"/>
              <a:gd name="connsiteY64" fmla="*/ 413972 h 449390"/>
              <a:gd name="connsiteX65" fmla="*/ 1323423 w 2838756"/>
              <a:gd name="connsiteY65" fmla="*/ 403003 h 449390"/>
              <a:gd name="connsiteX66" fmla="*/ 1205122 w 2838756"/>
              <a:gd name="connsiteY66" fmla="*/ 91060 h 449390"/>
              <a:gd name="connsiteX67" fmla="*/ 1203598 w 2838756"/>
              <a:gd name="connsiteY67" fmla="*/ 83535 h 449390"/>
              <a:gd name="connsiteX68" fmla="*/ 1220456 w 2838756"/>
              <a:gd name="connsiteY68" fmla="*/ 66295 h 449390"/>
              <a:gd name="connsiteX69" fmla="*/ 1528883 w 2838756"/>
              <a:gd name="connsiteY69" fmla="*/ 64681 h 449390"/>
              <a:gd name="connsiteX70" fmla="*/ 1547356 w 2838756"/>
              <a:gd name="connsiteY70" fmla="*/ 80593 h 449390"/>
              <a:gd name="connsiteX71" fmla="*/ 1547356 w 2838756"/>
              <a:gd name="connsiteY71" fmla="*/ 83154 h 449390"/>
              <a:gd name="connsiteX72" fmla="*/ 1547356 w 2838756"/>
              <a:gd name="connsiteY72" fmla="*/ 220505 h 449390"/>
              <a:gd name="connsiteX73" fmla="*/ 1723378 w 2838756"/>
              <a:gd name="connsiteY73" fmla="*/ 220505 h 449390"/>
              <a:gd name="connsiteX74" fmla="*/ 1723378 w 2838756"/>
              <a:gd name="connsiteY74" fmla="*/ 83535 h 449390"/>
              <a:gd name="connsiteX75" fmla="*/ 1739290 w 2838756"/>
              <a:gd name="connsiteY75" fmla="*/ 65062 h 449390"/>
              <a:gd name="connsiteX76" fmla="*/ 1757763 w 2838756"/>
              <a:gd name="connsiteY76" fmla="*/ 80974 h 449390"/>
              <a:gd name="connsiteX77" fmla="*/ 1757763 w 2838756"/>
              <a:gd name="connsiteY77" fmla="*/ 83535 h 449390"/>
              <a:gd name="connsiteX78" fmla="*/ 1757763 w 2838756"/>
              <a:gd name="connsiteY78" fmla="*/ 397860 h 449390"/>
              <a:gd name="connsiteX79" fmla="*/ 1741851 w 2838756"/>
              <a:gd name="connsiteY79" fmla="*/ 416333 h 449390"/>
              <a:gd name="connsiteX80" fmla="*/ 1723378 w 2838756"/>
              <a:gd name="connsiteY80" fmla="*/ 400421 h 449390"/>
              <a:gd name="connsiteX81" fmla="*/ 1723378 w 2838756"/>
              <a:gd name="connsiteY81" fmla="*/ 397860 h 449390"/>
              <a:gd name="connsiteX82" fmla="*/ 1723378 w 2838756"/>
              <a:gd name="connsiteY82" fmla="*/ 251842 h 449390"/>
              <a:gd name="connsiteX83" fmla="*/ 1547356 w 2838756"/>
              <a:gd name="connsiteY83" fmla="*/ 251842 h 449390"/>
              <a:gd name="connsiteX84" fmla="*/ 1547356 w 2838756"/>
              <a:gd name="connsiteY84" fmla="*/ 397479 h 449390"/>
              <a:gd name="connsiteX85" fmla="*/ 1531444 w 2838756"/>
              <a:gd name="connsiteY85" fmla="*/ 415952 h 449390"/>
              <a:gd name="connsiteX86" fmla="*/ 1512970 w 2838756"/>
              <a:gd name="connsiteY86" fmla="*/ 400040 h 449390"/>
              <a:gd name="connsiteX87" fmla="*/ 1512970 w 2838756"/>
              <a:gd name="connsiteY87" fmla="*/ 397479 h 449390"/>
              <a:gd name="connsiteX88" fmla="*/ 1512970 w 2838756"/>
              <a:gd name="connsiteY88" fmla="*/ 83154 h 449390"/>
              <a:gd name="connsiteX89" fmla="*/ 1528883 w 2838756"/>
              <a:gd name="connsiteY89" fmla="*/ 64681 h 449390"/>
              <a:gd name="connsiteX90" fmla="*/ 1026624 w 2838756"/>
              <a:gd name="connsiteY90" fmla="*/ 63246 h 449390"/>
              <a:gd name="connsiteX91" fmla="*/ 1184358 w 2838756"/>
              <a:gd name="connsiteY91" fmla="*/ 240792 h 449390"/>
              <a:gd name="connsiteX92" fmla="*/ 1026624 w 2838756"/>
              <a:gd name="connsiteY92" fmla="*/ 417672 h 449390"/>
              <a:gd name="connsiteX93" fmla="*/ 868795 w 2838756"/>
              <a:gd name="connsiteY93" fmla="*/ 240792 h 449390"/>
              <a:gd name="connsiteX94" fmla="*/ 1026624 w 2838756"/>
              <a:gd name="connsiteY94" fmla="*/ 63246 h 449390"/>
              <a:gd name="connsiteX95" fmla="*/ 2065135 w 2838756"/>
              <a:gd name="connsiteY95" fmla="*/ 50674 h 449390"/>
              <a:gd name="connsiteX96" fmla="*/ 2081327 w 2838756"/>
              <a:gd name="connsiteY96" fmla="*/ 66772 h 449390"/>
              <a:gd name="connsiteX97" fmla="*/ 2081327 w 2838756"/>
              <a:gd name="connsiteY97" fmla="*/ 356046 h 449390"/>
              <a:gd name="connsiteX98" fmla="*/ 2101520 w 2838756"/>
              <a:gd name="connsiteY98" fmla="*/ 384621 h 449390"/>
              <a:gd name="connsiteX99" fmla="*/ 2117916 w 2838756"/>
              <a:gd name="connsiteY99" fmla="*/ 398609 h 449390"/>
              <a:gd name="connsiteX100" fmla="*/ 2103928 w 2838756"/>
              <a:gd name="connsiteY100" fmla="*/ 415006 h 449390"/>
              <a:gd name="connsiteX101" fmla="*/ 2101520 w 2838756"/>
              <a:gd name="connsiteY101" fmla="*/ 415006 h 449390"/>
              <a:gd name="connsiteX102" fmla="*/ 2048942 w 2838756"/>
              <a:gd name="connsiteY102" fmla="*/ 355855 h 449390"/>
              <a:gd name="connsiteX103" fmla="*/ 2048942 w 2838756"/>
              <a:gd name="connsiteY103" fmla="*/ 66772 h 449390"/>
              <a:gd name="connsiteX104" fmla="*/ 2065135 w 2838756"/>
              <a:gd name="connsiteY104" fmla="*/ 50674 h 449390"/>
              <a:gd name="connsiteX105" fmla="*/ 2822563 w 2838756"/>
              <a:gd name="connsiteY105" fmla="*/ 50578 h 449390"/>
              <a:gd name="connsiteX106" fmla="*/ 2838756 w 2838756"/>
              <a:gd name="connsiteY106" fmla="*/ 66771 h 449390"/>
              <a:gd name="connsiteX107" fmla="*/ 2838755 w 2838756"/>
              <a:gd name="connsiteY107" fmla="*/ 317945 h 449390"/>
              <a:gd name="connsiteX108" fmla="*/ 2739695 w 2838756"/>
              <a:gd name="connsiteY108" fmla="*/ 417577 h 449390"/>
              <a:gd name="connsiteX109" fmla="*/ 2635968 w 2838756"/>
              <a:gd name="connsiteY109" fmla="*/ 295752 h 449390"/>
              <a:gd name="connsiteX110" fmla="*/ 2737600 w 2838756"/>
              <a:gd name="connsiteY110" fmla="*/ 174403 h 449390"/>
              <a:gd name="connsiteX111" fmla="*/ 2806370 w 2838756"/>
              <a:gd name="connsiteY111" fmla="*/ 206884 h 449390"/>
              <a:gd name="connsiteX112" fmla="*/ 2806370 w 2838756"/>
              <a:gd name="connsiteY112" fmla="*/ 66771 h 449390"/>
              <a:gd name="connsiteX113" fmla="*/ 2822563 w 2838756"/>
              <a:gd name="connsiteY113" fmla="*/ 50578 h 449390"/>
              <a:gd name="connsiteX114" fmla="*/ 696678 w 2838756"/>
              <a:gd name="connsiteY114" fmla="*/ 25623 h 449390"/>
              <a:gd name="connsiteX115" fmla="*/ 661054 w 2838756"/>
              <a:gd name="connsiteY115" fmla="*/ 449390 h 449390"/>
              <a:gd name="connsiteX116" fmla="*/ 456838 w 2838756"/>
              <a:gd name="connsiteY116" fmla="*/ 449390 h 449390"/>
              <a:gd name="connsiteX117" fmla="*/ 519703 w 2838756"/>
              <a:gd name="connsiteY117" fmla="*/ 338233 h 449390"/>
              <a:gd name="connsiteX118" fmla="*/ 436550 w 2838756"/>
              <a:gd name="connsiteY118" fmla="*/ 338233 h 449390"/>
              <a:gd name="connsiteX119" fmla="*/ 534562 w 2838756"/>
              <a:gd name="connsiteY119" fmla="*/ 165545 h 449390"/>
              <a:gd name="connsiteX120" fmla="*/ 618192 w 2838756"/>
              <a:gd name="connsiteY120" fmla="*/ 165545 h 449390"/>
              <a:gd name="connsiteX121" fmla="*/ 696678 w 2838756"/>
              <a:gd name="connsiteY121" fmla="*/ 25813 h 449390"/>
              <a:gd name="connsiteX122" fmla="*/ 333013 w 2838756"/>
              <a:gd name="connsiteY122" fmla="*/ 0 h 449390"/>
              <a:gd name="connsiteX123" fmla="*/ 552088 w 2838756"/>
              <a:gd name="connsiteY123" fmla="*/ 0 h 449390"/>
              <a:gd name="connsiteX124" fmla="*/ 293484 w 2838756"/>
              <a:gd name="connsiteY124" fmla="*/ 449199 h 449390"/>
              <a:gd name="connsiteX125" fmla="*/ 293389 w 2838756"/>
              <a:gd name="connsiteY125" fmla="*/ 449390 h 449390"/>
              <a:gd name="connsiteX126" fmla="*/ 85173 w 2838756"/>
              <a:gd name="connsiteY126" fmla="*/ 449390 h 449390"/>
              <a:gd name="connsiteX127" fmla="*/ 49073 w 2838756"/>
              <a:gd name="connsiteY127" fmla="*/ 24670 h 449390"/>
              <a:gd name="connsiteX128" fmla="*/ 184137 w 2838756"/>
              <a:gd name="connsiteY128" fmla="*/ 259271 h 44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2838756" h="449390">
                <a:moveTo>
                  <a:pt x="2739695" y="203359"/>
                </a:moveTo>
                <a:cubicBezTo>
                  <a:pt x="2692070" y="203359"/>
                  <a:pt x="2668353" y="233173"/>
                  <a:pt x="2668353" y="295371"/>
                </a:cubicBezTo>
                <a:cubicBezTo>
                  <a:pt x="2668353" y="357569"/>
                  <a:pt x="2693118" y="387859"/>
                  <a:pt x="2739695" y="387859"/>
                </a:cubicBezTo>
                <a:cubicBezTo>
                  <a:pt x="2778557" y="387859"/>
                  <a:pt x="2806370" y="365665"/>
                  <a:pt x="2806370" y="317564"/>
                </a:cubicBezTo>
                <a:lnTo>
                  <a:pt x="2806370" y="247841"/>
                </a:lnTo>
                <a:cubicBezTo>
                  <a:pt x="2806370" y="247841"/>
                  <a:pt x="2787320" y="203359"/>
                  <a:pt x="2739695" y="203359"/>
                </a:cubicBezTo>
                <a:close/>
                <a:moveTo>
                  <a:pt x="2250682" y="203359"/>
                </a:moveTo>
                <a:cubicBezTo>
                  <a:pt x="2204104" y="203359"/>
                  <a:pt x="2177434" y="231934"/>
                  <a:pt x="2177434" y="295371"/>
                </a:cubicBezTo>
                <a:cubicBezTo>
                  <a:pt x="2177434" y="358807"/>
                  <a:pt x="2204200" y="387859"/>
                  <a:pt x="2250682" y="387859"/>
                </a:cubicBezTo>
                <a:cubicBezTo>
                  <a:pt x="2297164" y="387859"/>
                  <a:pt x="2324405" y="360046"/>
                  <a:pt x="2324405" y="295371"/>
                </a:cubicBezTo>
                <a:lnTo>
                  <a:pt x="2324024" y="295371"/>
                </a:lnTo>
                <a:cubicBezTo>
                  <a:pt x="2324024" y="231649"/>
                  <a:pt x="2297259" y="203359"/>
                  <a:pt x="2250682" y="203359"/>
                </a:cubicBezTo>
                <a:close/>
                <a:moveTo>
                  <a:pt x="2574718" y="177070"/>
                </a:moveTo>
                <a:cubicBezTo>
                  <a:pt x="2574751" y="177070"/>
                  <a:pt x="2574784" y="177070"/>
                  <a:pt x="2574817" y="177071"/>
                </a:cubicBezTo>
                <a:cubicBezTo>
                  <a:pt x="2583602" y="177175"/>
                  <a:pt x="2590639" y="184380"/>
                  <a:pt x="2590535" y="193165"/>
                </a:cubicBezTo>
                <a:cubicBezTo>
                  <a:pt x="2590535" y="193198"/>
                  <a:pt x="2590534" y="193231"/>
                  <a:pt x="2590533" y="193264"/>
                </a:cubicBezTo>
                <a:lnTo>
                  <a:pt x="2590533" y="325185"/>
                </a:lnTo>
                <a:cubicBezTo>
                  <a:pt x="2590533" y="372810"/>
                  <a:pt x="2574817" y="417196"/>
                  <a:pt x="2496426" y="417196"/>
                </a:cubicBezTo>
                <a:cubicBezTo>
                  <a:pt x="2418036" y="417196"/>
                  <a:pt x="2402415" y="373191"/>
                  <a:pt x="2402415" y="325185"/>
                </a:cubicBezTo>
                <a:lnTo>
                  <a:pt x="2402415" y="193264"/>
                </a:lnTo>
                <a:cubicBezTo>
                  <a:pt x="2402255" y="184480"/>
                  <a:pt x="2409247" y="177230"/>
                  <a:pt x="2418031" y="177071"/>
                </a:cubicBezTo>
                <a:cubicBezTo>
                  <a:pt x="2418223" y="177068"/>
                  <a:pt x="2418415" y="177068"/>
                  <a:pt x="2418607" y="177071"/>
                </a:cubicBezTo>
                <a:cubicBezTo>
                  <a:pt x="2427529" y="177123"/>
                  <a:pt x="2434748" y="184342"/>
                  <a:pt x="2434800" y="193264"/>
                </a:cubicBezTo>
                <a:lnTo>
                  <a:pt x="2434800" y="325185"/>
                </a:lnTo>
                <a:cubicBezTo>
                  <a:pt x="2434800" y="358046"/>
                  <a:pt x="2445373" y="386335"/>
                  <a:pt x="2496426" y="386335"/>
                </a:cubicBezTo>
                <a:cubicBezTo>
                  <a:pt x="2547481" y="386335"/>
                  <a:pt x="2558149" y="357760"/>
                  <a:pt x="2558149" y="325185"/>
                </a:cubicBezTo>
                <a:lnTo>
                  <a:pt x="2558149" y="193264"/>
                </a:lnTo>
                <a:cubicBezTo>
                  <a:pt x="2558252" y="184216"/>
                  <a:pt x="2565671" y="176966"/>
                  <a:pt x="2574718" y="177070"/>
                </a:cubicBezTo>
                <a:close/>
                <a:moveTo>
                  <a:pt x="2250682" y="174022"/>
                </a:moveTo>
                <a:cubicBezTo>
                  <a:pt x="2315833" y="174022"/>
                  <a:pt x="2356885" y="212408"/>
                  <a:pt x="2356885" y="295371"/>
                </a:cubicBezTo>
                <a:cubicBezTo>
                  <a:pt x="2356885" y="378238"/>
                  <a:pt x="2316404" y="417196"/>
                  <a:pt x="2250682" y="417196"/>
                </a:cubicBezTo>
                <a:cubicBezTo>
                  <a:pt x="2184959" y="417196"/>
                  <a:pt x="2144573" y="378238"/>
                  <a:pt x="2144573" y="295371"/>
                </a:cubicBezTo>
                <a:cubicBezTo>
                  <a:pt x="2144573" y="212503"/>
                  <a:pt x="2185531" y="174022"/>
                  <a:pt x="2250682" y="174022"/>
                </a:cubicBezTo>
                <a:close/>
                <a:moveTo>
                  <a:pt x="1920070" y="174022"/>
                </a:moveTo>
                <a:cubicBezTo>
                  <a:pt x="1950053" y="172734"/>
                  <a:pt x="1978890" y="185653"/>
                  <a:pt x="1997889" y="208884"/>
                </a:cubicBezTo>
                <a:cubicBezTo>
                  <a:pt x="2000146" y="211546"/>
                  <a:pt x="2001394" y="214918"/>
                  <a:pt x="2001413" y="218409"/>
                </a:cubicBezTo>
                <a:cubicBezTo>
                  <a:pt x="2001572" y="226351"/>
                  <a:pt x="1995264" y="232918"/>
                  <a:pt x="1987322" y="233077"/>
                </a:cubicBezTo>
                <a:cubicBezTo>
                  <a:pt x="1987129" y="233081"/>
                  <a:pt x="1986937" y="233081"/>
                  <a:pt x="1986745" y="233077"/>
                </a:cubicBezTo>
                <a:cubicBezTo>
                  <a:pt x="1981967" y="233108"/>
                  <a:pt x="1977465" y="230840"/>
                  <a:pt x="1974648" y="226981"/>
                </a:cubicBezTo>
                <a:cubicBezTo>
                  <a:pt x="1961300" y="210833"/>
                  <a:pt x="1940966" y="202139"/>
                  <a:pt x="1920070" y="203645"/>
                </a:cubicBezTo>
                <a:cubicBezTo>
                  <a:pt x="1873492" y="203645"/>
                  <a:pt x="1848727" y="233458"/>
                  <a:pt x="1848727" y="295657"/>
                </a:cubicBezTo>
                <a:cubicBezTo>
                  <a:pt x="1848727" y="357855"/>
                  <a:pt x="1873492" y="388144"/>
                  <a:pt x="1920070" y="388144"/>
                </a:cubicBezTo>
                <a:cubicBezTo>
                  <a:pt x="1941528" y="387943"/>
                  <a:pt x="1962244" y="380263"/>
                  <a:pt x="1978648" y="366427"/>
                </a:cubicBezTo>
                <a:cubicBezTo>
                  <a:pt x="1981311" y="364170"/>
                  <a:pt x="1984683" y="362923"/>
                  <a:pt x="1988173" y="362903"/>
                </a:cubicBezTo>
                <a:cubicBezTo>
                  <a:pt x="1996275" y="362903"/>
                  <a:pt x="2002842" y="369470"/>
                  <a:pt x="2002842" y="377572"/>
                </a:cubicBezTo>
                <a:cubicBezTo>
                  <a:pt x="2002806" y="382577"/>
                  <a:pt x="2000359" y="387258"/>
                  <a:pt x="1996269" y="390145"/>
                </a:cubicBezTo>
                <a:cubicBezTo>
                  <a:pt x="1975028" y="408202"/>
                  <a:pt x="1947945" y="417918"/>
                  <a:pt x="1920069" y="417481"/>
                </a:cubicBezTo>
                <a:cubicBezTo>
                  <a:pt x="1854823" y="417481"/>
                  <a:pt x="1815866" y="378524"/>
                  <a:pt x="1815866" y="295657"/>
                </a:cubicBezTo>
                <a:cubicBezTo>
                  <a:pt x="1815866" y="212789"/>
                  <a:pt x="1854823" y="174022"/>
                  <a:pt x="1920070" y="174022"/>
                </a:cubicBezTo>
                <a:close/>
                <a:moveTo>
                  <a:pt x="1026624" y="94584"/>
                </a:moveTo>
                <a:cubicBezTo>
                  <a:pt x="949281" y="94584"/>
                  <a:pt x="904228" y="141637"/>
                  <a:pt x="904228" y="240792"/>
                </a:cubicBezTo>
                <a:cubicBezTo>
                  <a:pt x="904228" y="339376"/>
                  <a:pt x="949186" y="386334"/>
                  <a:pt x="1026624" y="386334"/>
                </a:cubicBezTo>
                <a:cubicBezTo>
                  <a:pt x="1104063" y="386334"/>
                  <a:pt x="1148925" y="339376"/>
                  <a:pt x="1148925" y="240792"/>
                </a:cubicBezTo>
                <a:cubicBezTo>
                  <a:pt x="1148925" y="142209"/>
                  <a:pt x="1103967" y="94584"/>
                  <a:pt x="1026624" y="94584"/>
                </a:cubicBezTo>
                <a:close/>
                <a:moveTo>
                  <a:pt x="1220456" y="66295"/>
                </a:moveTo>
                <a:cubicBezTo>
                  <a:pt x="1220552" y="66294"/>
                  <a:pt x="1220648" y="66294"/>
                  <a:pt x="1220743" y="66295"/>
                </a:cubicBezTo>
                <a:cubicBezTo>
                  <a:pt x="1227929" y="66295"/>
                  <a:pt x="1234369" y="70727"/>
                  <a:pt x="1236936" y="77439"/>
                </a:cubicBezTo>
                <a:lnTo>
                  <a:pt x="1339520" y="349473"/>
                </a:lnTo>
                <a:lnTo>
                  <a:pt x="1442199" y="77439"/>
                </a:lnTo>
                <a:cubicBezTo>
                  <a:pt x="1444766" y="70727"/>
                  <a:pt x="1451206" y="66295"/>
                  <a:pt x="1458392" y="66295"/>
                </a:cubicBezTo>
                <a:cubicBezTo>
                  <a:pt x="1467808" y="66241"/>
                  <a:pt x="1475484" y="73832"/>
                  <a:pt x="1475538" y="83248"/>
                </a:cubicBezTo>
                <a:cubicBezTo>
                  <a:pt x="1475538" y="83344"/>
                  <a:pt x="1475538" y="83439"/>
                  <a:pt x="1475537" y="83535"/>
                </a:cubicBezTo>
                <a:cubicBezTo>
                  <a:pt x="1475453" y="86111"/>
                  <a:pt x="1474938" y="88654"/>
                  <a:pt x="1474013" y="91060"/>
                </a:cubicBezTo>
                <a:lnTo>
                  <a:pt x="1355712" y="403003"/>
                </a:lnTo>
                <a:cubicBezTo>
                  <a:pt x="1352853" y="411920"/>
                  <a:pt x="1343307" y="416831"/>
                  <a:pt x="1334391" y="413972"/>
                </a:cubicBezTo>
                <a:cubicBezTo>
                  <a:pt x="1329179" y="412300"/>
                  <a:pt x="1325094" y="408216"/>
                  <a:pt x="1323423" y="403003"/>
                </a:cubicBezTo>
                <a:lnTo>
                  <a:pt x="1205122" y="91060"/>
                </a:lnTo>
                <a:cubicBezTo>
                  <a:pt x="1204197" y="88654"/>
                  <a:pt x="1203682" y="86111"/>
                  <a:pt x="1203598" y="83535"/>
                </a:cubicBezTo>
                <a:cubicBezTo>
                  <a:pt x="1203493" y="74119"/>
                  <a:pt x="1211040" y="66401"/>
                  <a:pt x="1220456" y="66295"/>
                </a:cubicBezTo>
                <a:close/>
                <a:moveTo>
                  <a:pt x="1528883" y="64681"/>
                </a:moveTo>
                <a:cubicBezTo>
                  <a:pt x="1538378" y="63974"/>
                  <a:pt x="1546648" y="71098"/>
                  <a:pt x="1547356" y="80593"/>
                </a:cubicBezTo>
                <a:cubicBezTo>
                  <a:pt x="1547419" y="81445"/>
                  <a:pt x="1547419" y="82301"/>
                  <a:pt x="1547356" y="83154"/>
                </a:cubicBezTo>
                <a:lnTo>
                  <a:pt x="1547356" y="220505"/>
                </a:lnTo>
                <a:lnTo>
                  <a:pt x="1723378" y="220505"/>
                </a:lnTo>
                <a:lnTo>
                  <a:pt x="1723378" y="83535"/>
                </a:lnTo>
                <a:cubicBezTo>
                  <a:pt x="1722670" y="74040"/>
                  <a:pt x="1729794" y="65769"/>
                  <a:pt x="1739290" y="65062"/>
                </a:cubicBezTo>
                <a:cubicBezTo>
                  <a:pt x="1748785" y="64355"/>
                  <a:pt x="1757056" y="71479"/>
                  <a:pt x="1757763" y="80974"/>
                </a:cubicBezTo>
                <a:cubicBezTo>
                  <a:pt x="1757826" y="81826"/>
                  <a:pt x="1757826" y="82682"/>
                  <a:pt x="1757763" y="83535"/>
                </a:cubicBezTo>
                <a:lnTo>
                  <a:pt x="1757763" y="397860"/>
                </a:lnTo>
                <a:cubicBezTo>
                  <a:pt x="1758470" y="407355"/>
                  <a:pt x="1751346" y="415626"/>
                  <a:pt x="1741851" y="416333"/>
                </a:cubicBezTo>
                <a:cubicBezTo>
                  <a:pt x="1732356" y="417040"/>
                  <a:pt x="1724085" y="409916"/>
                  <a:pt x="1723378" y="400421"/>
                </a:cubicBezTo>
                <a:cubicBezTo>
                  <a:pt x="1723314" y="399569"/>
                  <a:pt x="1723314" y="398713"/>
                  <a:pt x="1723378" y="397860"/>
                </a:cubicBezTo>
                <a:lnTo>
                  <a:pt x="1723378" y="251842"/>
                </a:lnTo>
                <a:lnTo>
                  <a:pt x="1547356" y="251842"/>
                </a:lnTo>
                <a:lnTo>
                  <a:pt x="1547356" y="397479"/>
                </a:lnTo>
                <a:cubicBezTo>
                  <a:pt x="1548063" y="406974"/>
                  <a:pt x="1540939" y="415245"/>
                  <a:pt x="1531444" y="415952"/>
                </a:cubicBezTo>
                <a:cubicBezTo>
                  <a:pt x="1521948" y="416659"/>
                  <a:pt x="1513678" y="409535"/>
                  <a:pt x="1512970" y="400040"/>
                </a:cubicBezTo>
                <a:cubicBezTo>
                  <a:pt x="1512907" y="399188"/>
                  <a:pt x="1512907" y="398332"/>
                  <a:pt x="1512970" y="397479"/>
                </a:cubicBezTo>
                <a:lnTo>
                  <a:pt x="1512970" y="83154"/>
                </a:lnTo>
                <a:cubicBezTo>
                  <a:pt x="1512263" y="73659"/>
                  <a:pt x="1519387" y="65388"/>
                  <a:pt x="1528883" y="64681"/>
                </a:cubicBezTo>
                <a:close/>
                <a:moveTo>
                  <a:pt x="1026624" y="63246"/>
                </a:moveTo>
                <a:cubicBezTo>
                  <a:pt x="1124732" y="63246"/>
                  <a:pt x="1184358" y="120873"/>
                  <a:pt x="1184358" y="240792"/>
                </a:cubicBezTo>
                <a:cubicBezTo>
                  <a:pt x="1184358" y="360712"/>
                  <a:pt x="1124256" y="417672"/>
                  <a:pt x="1026624" y="417672"/>
                </a:cubicBezTo>
                <a:cubicBezTo>
                  <a:pt x="928993" y="417672"/>
                  <a:pt x="868795" y="359569"/>
                  <a:pt x="868795" y="240792"/>
                </a:cubicBezTo>
                <a:cubicBezTo>
                  <a:pt x="868795" y="120873"/>
                  <a:pt x="928517" y="63246"/>
                  <a:pt x="1026624" y="63246"/>
                </a:cubicBezTo>
                <a:close/>
                <a:moveTo>
                  <a:pt x="2065135" y="50674"/>
                </a:moveTo>
                <a:cubicBezTo>
                  <a:pt x="2074040" y="50674"/>
                  <a:pt x="2081275" y="57866"/>
                  <a:pt x="2081327" y="66772"/>
                </a:cubicBezTo>
                <a:lnTo>
                  <a:pt x="2081327" y="356046"/>
                </a:lnTo>
                <a:cubicBezTo>
                  <a:pt x="2081327" y="376239"/>
                  <a:pt x="2087899" y="384621"/>
                  <a:pt x="2101520" y="384621"/>
                </a:cubicBezTo>
                <a:cubicBezTo>
                  <a:pt x="2109911" y="383956"/>
                  <a:pt x="2117251" y="390219"/>
                  <a:pt x="2117916" y="398609"/>
                </a:cubicBezTo>
                <a:cubicBezTo>
                  <a:pt x="2118581" y="407000"/>
                  <a:pt x="2112319" y="414341"/>
                  <a:pt x="2103928" y="415006"/>
                </a:cubicBezTo>
                <a:cubicBezTo>
                  <a:pt x="2103127" y="415069"/>
                  <a:pt x="2102322" y="415069"/>
                  <a:pt x="2101520" y="415006"/>
                </a:cubicBezTo>
                <a:cubicBezTo>
                  <a:pt x="2067706" y="415006"/>
                  <a:pt x="2048942" y="394717"/>
                  <a:pt x="2048942" y="355855"/>
                </a:cubicBezTo>
                <a:lnTo>
                  <a:pt x="2048942" y="66772"/>
                </a:lnTo>
                <a:cubicBezTo>
                  <a:pt x="2049193" y="57951"/>
                  <a:pt x="2056312" y="50874"/>
                  <a:pt x="2065135" y="50674"/>
                </a:cubicBezTo>
                <a:close/>
                <a:moveTo>
                  <a:pt x="2822563" y="50578"/>
                </a:moveTo>
                <a:cubicBezTo>
                  <a:pt x="2831506" y="50578"/>
                  <a:pt x="2838756" y="57828"/>
                  <a:pt x="2838756" y="66771"/>
                </a:cubicBezTo>
                <a:lnTo>
                  <a:pt x="2838755" y="317945"/>
                </a:lnTo>
                <a:cubicBezTo>
                  <a:pt x="2838755" y="384620"/>
                  <a:pt x="2797322" y="417577"/>
                  <a:pt x="2739695" y="417577"/>
                </a:cubicBezTo>
                <a:cubicBezTo>
                  <a:pt x="2674449" y="417577"/>
                  <a:pt x="2635968" y="378619"/>
                  <a:pt x="2635968" y="295752"/>
                </a:cubicBezTo>
                <a:cubicBezTo>
                  <a:pt x="2635968" y="212884"/>
                  <a:pt x="2672449" y="174403"/>
                  <a:pt x="2737600" y="174403"/>
                </a:cubicBezTo>
                <a:cubicBezTo>
                  <a:pt x="2764334" y="173912"/>
                  <a:pt x="2789767" y="185924"/>
                  <a:pt x="2806370" y="206884"/>
                </a:cubicBezTo>
                <a:lnTo>
                  <a:pt x="2806370" y="66771"/>
                </a:lnTo>
                <a:cubicBezTo>
                  <a:pt x="2806370" y="57828"/>
                  <a:pt x="2813620" y="50578"/>
                  <a:pt x="2822563" y="50578"/>
                </a:cubicBezTo>
                <a:close/>
                <a:moveTo>
                  <a:pt x="696678" y="25623"/>
                </a:moveTo>
                <a:cubicBezTo>
                  <a:pt x="771809" y="161038"/>
                  <a:pt x="757738" y="328418"/>
                  <a:pt x="661054" y="449390"/>
                </a:cubicBezTo>
                <a:lnTo>
                  <a:pt x="456838" y="449390"/>
                </a:lnTo>
                <a:lnTo>
                  <a:pt x="519703" y="338233"/>
                </a:lnTo>
                <a:lnTo>
                  <a:pt x="436550" y="338233"/>
                </a:lnTo>
                <a:lnTo>
                  <a:pt x="534562" y="165545"/>
                </a:lnTo>
                <a:lnTo>
                  <a:pt x="618192" y="165545"/>
                </a:lnTo>
                <a:lnTo>
                  <a:pt x="696678" y="25813"/>
                </a:lnTo>
                <a:close/>
                <a:moveTo>
                  <a:pt x="333013" y="0"/>
                </a:moveTo>
                <a:lnTo>
                  <a:pt x="552088" y="0"/>
                </a:lnTo>
                <a:lnTo>
                  <a:pt x="293484" y="449199"/>
                </a:lnTo>
                <a:lnTo>
                  <a:pt x="293389" y="449390"/>
                </a:lnTo>
                <a:lnTo>
                  <a:pt x="85173" y="449390"/>
                </a:lnTo>
                <a:cubicBezTo>
                  <a:pt x="-13395" y="328848"/>
                  <a:pt x="-27736" y="160118"/>
                  <a:pt x="49073" y="24670"/>
                </a:cubicBezTo>
                <a:lnTo>
                  <a:pt x="184137" y="259271"/>
                </a:lnTo>
                <a:close/>
              </a:path>
            </a:pathLst>
          </a:custGeom>
          <a:solidFill>
            <a:srgbClr val="0412B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7077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248CA-6DA3-303F-A052-25B3664B8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E3E89D6-C20D-774D-0EE8-F6BB7D625C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77B4B10-DB20-95AC-D332-3A0DD6E924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116BF3-9C3D-07CE-3358-6F457F8861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3ACE35C-CE5C-DB4A-8B80-21975B00BA9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1065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9FAD4-31A5-B8E2-0C24-E31918443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175A8CF-9001-4709-A134-281064345F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E86431-7055-5A62-58B4-B24F0A7EA1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8E0AC8-2748-3BCA-7154-2EA403699F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3ACE35C-CE5C-DB4A-8B80-21975B00BA9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0930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D3A7D-4898-D7F2-8803-16430DAF1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523702-08FA-0DB9-FA4F-6476314819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B028D1-F559-997C-6BF0-764C2DCA5B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C24A6E7-8A8E-B4AF-65BA-25B62AEBB7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3ACE35C-CE5C-DB4A-8B80-21975B00BA9E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586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E72A5-0599-81EE-E42A-2FD09ADA3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771127-3493-69A0-F7AD-AAB613849A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AB505B-F68E-806E-146E-6EB9EE2196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6E36F6F-9400-435F-3727-F0F1183516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3ACE35C-CE5C-DB4A-8B80-21975B00BA9E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4220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A5A12-461C-8B2D-2449-A471F57D0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7C678D-527D-9B06-FB3A-77B8FB877D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1FE2582-CC28-8BCF-FC6A-4899E84770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9C16DB-9290-AF3C-9DA4-BF3B30A701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3ACE35C-CE5C-DB4A-8B80-21975B00BA9E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379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7A588-2415-660B-EDE4-7DBF10EA3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4DCEFE-43AC-5081-994D-A223A7BC7C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974287-D603-C1E8-83CE-78516DB09A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7F3522-02E9-246B-B11C-A384BA9085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3ACE35C-CE5C-DB4A-8B80-21975B00BA9E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72572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02617-349A-1AB6-ED7D-CDADEDDB1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034C20B-1BB4-649C-153D-1D44A61190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147E7CA-46C0-3882-B0AE-8E1C518CFD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6814F0-811F-27D6-4C7D-6B27A9DAE4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3ACE35C-CE5C-DB4A-8B80-21975B00BA9E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77569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ACA62-C312-21EF-A033-3B8319508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EABF4A-4BD3-5611-6241-B6B71B81F2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19798C-22E3-FD92-32B5-3A2C66E014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850022-AE6A-1E1A-305F-A4FD5A13E8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3ACE35C-CE5C-DB4A-8B80-21975B00BA9E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81397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C6BE4-5427-E5FE-76FD-564D322C8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09BB3CF-A91E-9682-8A6E-390FFA72F0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E08FDA8-0BE4-126E-8D5F-07BBB1BA62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B0FABF-239E-07E6-4F06-E16CBB05FB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3ACE35C-CE5C-DB4A-8B80-21975B00BA9E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05758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736EB-E998-4634-4243-DD5C73C9B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8A3713B-E1C6-8654-110B-A9C221272C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023650A-D364-8746-CEAB-3536351126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A47069F-E286-2666-0C76-30D34FF615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3ACE35C-CE5C-DB4A-8B80-21975B00BA9E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42002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56397-34B4-5BB0-D0D8-FFEF25020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0596ECD-31F0-08D4-2D78-BF67C08AF4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2A8A497-4ED1-E4C6-1524-AFE6723B90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D2B287F-78C1-7FE7-3DBF-B486DAD027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ACE35C-CE5C-DB4A-8B80-21975B00BA9E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4801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857A8-87FD-33F6-1C37-E1DAEA711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3BE8BE-D65C-7740-FF70-FA835AB4FB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6748C31-2931-5A70-4962-AD3C4912B9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8545CDD-2370-6374-C415-B16516C09B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ACE35C-CE5C-DB4A-8B80-21975B00BA9E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6482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OVHcloud" TargetMode="External"/><Relationship Id="rId7" Type="http://schemas.openxmlformats.org/officeDocument/2006/relationships/hyperlink" Target="https://discord.com/invite/ovhcloud" TargetMode="External"/><Relationship Id="rId2" Type="http://schemas.openxmlformats.org/officeDocument/2006/relationships/hyperlink" Target="https://www.youtube.com/channel/UCGl9Y5S09EX-3lLfAdWsW_A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twitch.tv/ovhcloud_com/" TargetMode="External"/><Relationship Id="rId5" Type="http://schemas.openxmlformats.org/officeDocument/2006/relationships/hyperlink" Target="https://www.facebook.com/ovhcom/" TargetMode="External"/><Relationship Id="rId4" Type="http://schemas.openxmlformats.org/officeDocument/2006/relationships/hyperlink" Target="https://www.linkedin.com/company/ovhgroup/" TargetMode="Externa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A">
    <p:bg>
      <p:bgPr>
        <a:gradFill>
          <a:gsLst>
            <a:gs pos="20000">
              <a:schemeClr val="tx1"/>
            </a:gs>
            <a:gs pos="70000">
              <a:srgbClr val="00185E"/>
            </a:gs>
          </a:gsLst>
          <a:lin ang="15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171A43-3DAB-CD85-7C6E-AF15DD115DBF}"/>
              </a:ext>
            </a:extLst>
          </p:cNvPr>
          <p:cNvSpPr/>
          <p:nvPr userDrawn="1"/>
        </p:nvSpPr>
        <p:spPr>
          <a:xfrm>
            <a:off x="-209483" y="-213610"/>
            <a:ext cx="12610966" cy="7285220"/>
          </a:xfrm>
          <a:prstGeom prst="rect">
            <a:avLst/>
          </a:prstGeom>
          <a:gradFill>
            <a:gsLst>
              <a:gs pos="70000">
                <a:schemeClr val="tx1">
                  <a:alpha val="0"/>
                </a:schemeClr>
              </a:gs>
              <a:gs pos="100000">
                <a:schemeClr val="tx1">
                  <a:alpha val="79968"/>
                </a:schemeClr>
              </a:gs>
            </a:gsLst>
            <a:lin ang="18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>
              <a:solidFill>
                <a:schemeClr val="accent5"/>
              </a:solidFill>
            </a:endParaRPr>
          </a:p>
        </p:txBody>
      </p:sp>
      <p:sp>
        <p:nvSpPr>
          <p:cNvPr id="11" name="Graphique 2">
            <a:extLst>
              <a:ext uri="{FF2B5EF4-FFF2-40B4-BE49-F238E27FC236}">
                <a16:creationId xmlns:a16="http://schemas.microsoft.com/office/drawing/2014/main" id="{B9094068-796B-F673-7966-A0BA4DE25780}"/>
              </a:ext>
            </a:extLst>
          </p:cNvPr>
          <p:cNvSpPr>
            <a:spLocks/>
          </p:cNvSpPr>
          <p:nvPr userDrawn="1"/>
        </p:nvSpPr>
        <p:spPr>
          <a:xfrm rot="5400000">
            <a:off x="6476008" y="1800958"/>
            <a:ext cx="2077846" cy="1799482"/>
          </a:xfrm>
          <a:custGeom>
            <a:avLst/>
            <a:gdLst>
              <a:gd name="connsiteX0" fmla="*/ 1233583 w 2467165"/>
              <a:gd name="connsiteY0" fmla="*/ 0 h 2136648"/>
              <a:gd name="connsiteX1" fmla="*/ 1850327 w 2467165"/>
              <a:gd name="connsiteY1" fmla="*/ 1068324 h 2136648"/>
              <a:gd name="connsiteX2" fmla="*/ 2467166 w 2467165"/>
              <a:gd name="connsiteY2" fmla="*/ 2136648 h 2136648"/>
              <a:gd name="connsiteX3" fmla="*/ 1233583 w 2467165"/>
              <a:gd name="connsiteY3" fmla="*/ 2136648 h 2136648"/>
              <a:gd name="connsiteX4" fmla="*/ 0 w 2467165"/>
              <a:gd name="connsiteY4" fmla="*/ 2136648 h 2136648"/>
              <a:gd name="connsiteX5" fmla="*/ 616744 w 2467165"/>
              <a:gd name="connsiteY5" fmla="*/ 1068324 h 2136648"/>
              <a:gd name="connsiteX6" fmla="*/ 1233583 w 2467165"/>
              <a:gd name="connsiteY6" fmla="*/ 0 h 213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7165" h="2136648">
                <a:moveTo>
                  <a:pt x="1233583" y="0"/>
                </a:moveTo>
                <a:lnTo>
                  <a:pt x="1850327" y="1068324"/>
                </a:lnTo>
                <a:lnTo>
                  <a:pt x="2467166" y="2136648"/>
                </a:lnTo>
                <a:lnTo>
                  <a:pt x="1233583" y="2136648"/>
                </a:lnTo>
                <a:lnTo>
                  <a:pt x="0" y="2136648"/>
                </a:lnTo>
                <a:lnTo>
                  <a:pt x="616744" y="1068324"/>
                </a:lnTo>
                <a:lnTo>
                  <a:pt x="1233583" y="0"/>
                </a:lnTo>
                <a:close/>
              </a:path>
            </a:pathLst>
          </a:custGeom>
          <a:gradFill flip="none" rotWithShape="1">
            <a:gsLst>
              <a:gs pos="34000">
                <a:srgbClr val="0312B2"/>
              </a:gs>
              <a:gs pos="89000">
                <a:srgbClr val="030E98"/>
              </a:gs>
            </a:gsLst>
            <a:lin ang="9600000" scaled="0"/>
            <a:tileRect/>
          </a:gradFill>
          <a:ln w="6032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Source Sans Pro"/>
            </a:endParaRPr>
          </a:p>
        </p:txBody>
      </p:sp>
      <p:sp>
        <p:nvSpPr>
          <p:cNvPr id="13" name="Graphique 2">
            <a:extLst>
              <a:ext uri="{FF2B5EF4-FFF2-40B4-BE49-F238E27FC236}">
                <a16:creationId xmlns:a16="http://schemas.microsoft.com/office/drawing/2014/main" id="{3629A437-D67A-FE5A-6D63-B927B89B17D2}"/>
              </a:ext>
            </a:extLst>
          </p:cNvPr>
          <p:cNvSpPr>
            <a:spLocks/>
          </p:cNvSpPr>
          <p:nvPr userDrawn="1"/>
        </p:nvSpPr>
        <p:spPr>
          <a:xfrm rot="16200000">
            <a:off x="8436572" y="902794"/>
            <a:ext cx="2539589" cy="2199365"/>
          </a:xfrm>
          <a:custGeom>
            <a:avLst/>
            <a:gdLst>
              <a:gd name="connsiteX0" fmla="*/ 1233583 w 2467165"/>
              <a:gd name="connsiteY0" fmla="*/ 0 h 2136648"/>
              <a:gd name="connsiteX1" fmla="*/ 1850327 w 2467165"/>
              <a:gd name="connsiteY1" fmla="*/ 1068324 h 2136648"/>
              <a:gd name="connsiteX2" fmla="*/ 2467166 w 2467165"/>
              <a:gd name="connsiteY2" fmla="*/ 2136648 h 2136648"/>
              <a:gd name="connsiteX3" fmla="*/ 1233583 w 2467165"/>
              <a:gd name="connsiteY3" fmla="*/ 2136648 h 2136648"/>
              <a:gd name="connsiteX4" fmla="*/ 0 w 2467165"/>
              <a:gd name="connsiteY4" fmla="*/ 2136648 h 2136648"/>
              <a:gd name="connsiteX5" fmla="*/ 616744 w 2467165"/>
              <a:gd name="connsiteY5" fmla="*/ 1068324 h 2136648"/>
              <a:gd name="connsiteX6" fmla="*/ 1233583 w 2467165"/>
              <a:gd name="connsiteY6" fmla="*/ 0 h 213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7165" h="2136648">
                <a:moveTo>
                  <a:pt x="1233583" y="0"/>
                </a:moveTo>
                <a:lnTo>
                  <a:pt x="1850327" y="1068324"/>
                </a:lnTo>
                <a:lnTo>
                  <a:pt x="2467166" y="2136648"/>
                </a:lnTo>
                <a:lnTo>
                  <a:pt x="1233583" y="2136648"/>
                </a:lnTo>
                <a:lnTo>
                  <a:pt x="0" y="2136648"/>
                </a:lnTo>
                <a:lnTo>
                  <a:pt x="616744" y="1068324"/>
                </a:lnTo>
                <a:lnTo>
                  <a:pt x="1233583" y="0"/>
                </a:lnTo>
                <a:close/>
              </a:path>
            </a:pathLst>
          </a:custGeom>
          <a:gradFill flip="none" rotWithShape="1">
            <a:gsLst>
              <a:gs pos="34000">
                <a:srgbClr val="0312B2"/>
              </a:gs>
              <a:gs pos="89000">
                <a:srgbClr val="030E98"/>
              </a:gs>
            </a:gsLst>
            <a:lin ang="9600000" scaled="0"/>
            <a:tileRect/>
          </a:gradFill>
          <a:ln w="6032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</a:endParaRPr>
          </a:p>
        </p:txBody>
      </p:sp>
      <p:sp>
        <p:nvSpPr>
          <p:cNvPr id="19" name="Graphique 2">
            <a:extLst>
              <a:ext uri="{FF2B5EF4-FFF2-40B4-BE49-F238E27FC236}">
                <a16:creationId xmlns:a16="http://schemas.microsoft.com/office/drawing/2014/main" id="{13EF7DD6-97BC-78BA-BAC0-E4A55C78A8FA}"/>
              </a:ext>
            </a:extLst>
          </p:cNvPr>
          <p:cNvSpPr>
            <a:spLocks/>
          </p:cNvSpPr>
          <p:nvPr userDrawn="1"/>
        </p:nvSpPr>
        <p:spPr>
          <a:xfrm rot="16200000">
            <a:off x="8935939" y="4483739"/>
            <a:ext cx="3024531" cy="2619340"/>
          </a:xfrm>
          <a:custGeom>
            <a:avLst/>
            <a:gdLst>
              <a:gd name="connsiteX0" fmla="*/ 1233583 w 2467165"/>
              <a:gd name="connsiteY0" fmla="*/ 0 h 2136648"/>
              <a:gd name="connsiteX1" fmla="*/ 1850327 w 2467165"/>
              <a:gd name="connsiteY1" fmla="*/ 1068324 h 2136648"/>
              <a:gd name="connsiteX2" fmla="*/ 2467166 w 2467165"/>
              <a:gd name="connsiteY2" fmla="*/ 2136648 h 2136648"/>
              <a:gd name="connsiteX3" fmla="*/ 1233583 w 2467165"/>
              <a:gd name="connsiteY3" fmla="*/ 2136648 h 2136648"/>
              <a:gd name="connsiteX4" fmla="*/ 0 w 2467165"/>
              <a:gd name="connsiteY4" fmla="*/ 2136648 h 2136648"/>
              <a:gd name="connsiteX5" fmla="*/ 616744 w 2467165"/>
              <a:gd name="connsiteY5" fmla="*/ 1068324 h 2136648"/>
              <a:gd name="connsiteX6" fmla="*/ 1233583 w 2467165"/>
              <a:gd name="connsiteY6" fmla="*/ 0 h 213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7165" h="2136648">
                <a:moveTo>
                  <a:pt x="1233583" y="0"/>
                </a:moveTo>
                <a:lnTo>
                  <a:pt x="1850327" y="1068324"/>
                </a:lnTo>
                <a:lnTo>
                  <a:pt x="2467166" y="2136648"/>
                </a:lnTo>
                <a:lnTo>
                  <a:pt x="1233583" y="2136648"/>
                </a:lnTo>
                <a:lnTo>
                  <a:pt x="0" y="2136648"/>
                </a:lnTo>
                <a:lnTo>
                  <a:pt x="616744" y="1068324"/>
                </a:lnTo>
                <a:lnTo>
                  <a:pt x="1233583" y="0"/>
                </a:lnTo>
                <a:close/>
              </a:path>
            </a:pathLst>
          </a:custGeom>
          <a:gradFill flip="none" rotWithShape="1">
            <a:gsLst>
              <a:gs pos="34000">
                <a:srgbClr val="0312B2"/>
              </a:gs>
              <a:gs pos="89000">
                <a:srgbClr val="030E98"/>
              </a:gs>
            </a:gsLst>
            <a:lin ang="9600000" scaled="0"/>
            <a:tileRect/>
          </a:gradFill>
          <a:ln w="6032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</a:endParaRPr>
          </a:p>
        </p:txBody>
      </p:sp>
      <p:sp>
        <p:nvSpPr>
          <p:cNvPr id="20" name="Graphique 2">
            <a:extLst>
              <a:ext uri="{FF2B5EF4-FFF2-40B4-BE49-F238E27FC236}">
                <a16:creationId xmlns:a16="http://schemas.microsoft.com/office/drawing/2014/main" id="{FFCCBD2A-234F-9E5A-169D-26559B8B8DCD}"/>
              </a:ext>
            </a:extLst>
          </p:cNvPr>
          <p:cNvSpPr>
            <a:spLocks/>
          </p:cNvSpPr>
          <p:nvPr userDrawn="1"/>
        </p:nvSpPr>
        <p:spPr>
          <a:xfrm rot="16200000">
            <a:off x="5323118" y="4888562"/>
            <a:ext cx="2110829" cy="1828045"/>
          </a:xfrm>
          <a:custGeom>
            <a:avLst/>
            <a:gdLst>
              <a:gd name="connsiteX0" fmla="*/ 1233583 w 2467165"/>
              <a:gd name="connsiteY0" fmla="*/ 0 h 2136648"/>
              <a:gd name="connsiteX1" fmla="*/ 1850327 w 2467165"/>
              <a:gd name="connsiteY1" fmla="*/ 1068324 h 2136648"/>
              <a:gd name="connsiteX2" fmla="*/ 2467166 w 2467165"/>
              <a:gd name="connsiteY2" fmla="*/ 2136648 h 2136648"/>
              <a:gd name="connsiteX3" fmla="*/ 1233583 w 2467165"/>
              <a:gd name="connsiteY3" fmla="*/ 2136648 h 2136648"/>
              <a:gd name="connsiteX4" fmla="*/ 0 w 2467165"/>
              <a:gd name="connsiteY4" fmla="*/ 2136648 h 2136648"/>
              <a:gd name="connsiteX5" fmla="*/ 616744 w 2467165"/>
              <a:gd name="connsiteY5" fmla="*/ 1068324 h 2136648"/>
              <a:gd name="connsiteX6" fmla="*/ 1233583 w 2467165"/>
              <a:gd name="connsiteY6" fmla="*/ 0 h 213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7165" h="2136648">
                <a:moveTo>
                  <a:pt x="1233583" y="0"/>
                </a:moveTo>
                <a:lnTo>
                  <a:pt x="1850327" y="1068324"/>
                </a:lnTo>
                <a:lnTo>
                  <a:pt x="2467166" y="2136648"/>
                </a:lnTo>
                <a:lnTo>
                  <a:pt x="1233583" y="2136648"/>
                </a:lnTo>
                <a:lnTo>
                  <a:pt x="0" y="2136648"/>
                </a:lnTo>
                <a:lnTo>
                  <a:pt x="616744" y="1068324"/>
                </a:lnTo>
                <a:lnTo>
                  <a:pt x="1233583" y="0"/>
                </a:lnTo>
                <a:close/>
              </a:path>
            </a:pathLst>
          </a:custGeom>
          <a:gradFill flip="none" rotWithShape="1">
            <a:gsLst>
              <a:gs pos="34000">
                <a:srgbClr val="0312B2"/>
              </a:gs>
              <a:gs pos="89000">
                <a:srgbClr val="030E98"/>
              </a:gs>
            </a:gsLst>
            <a:lin ang="9600000" scaled="0"/>
            <a:tileRect/>
          </a:gradFill>
          <a:ln w="6032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</a:endParaRPr>
          </a:p>
        </p:txBody>
      </p:sp>
      <p:grpSp>
        <p:nvGrpSpPr>
          <p:cNvPr id="4" name="Group 19">
            <a:extLst>
              <a:ext uri="{FF2B5EF4-FFF2-40B4-BE49-F238E27FC236}">
                <a16:creationId xmlns:a16="http://schemas.microsoft.com/office/drawing/2014/main" id="{49E56DF6-888D-C487-BE43-DBFF4BFC250C}"/>
              </a:ext>
            </a:extLst>
          </p:cNvPr>
          <p:cNvGrpSpPr/>
          <p:nvPr userDrawn="1"/>
        </p:nvGrpSpPr>
        <p:grpSpPr>
          <a:xfrm>
            <a:off x="939675" y="2636414"/>
            <a:ext cx="1790825" cy="283497"/>
            <a:chOff x="1356993" y="2119689"/>
            <a:chExt cx="2286089" cy="361900"/>
          </a:xfrm>
        </p:grpSpPr>
        <p:sp>
          <p:nvSpPr>
            <p:cNvPr id="5" name="Freeform: Shape 20">
              <a:extLst>
                <a:ext uri="{FF2B5EF4-FFF2-40B4-BE49-F238E27FC236}">
                  <a16:creationId xmlns:a16="http://schemas.microsoft.com/office/drawing/2014/main" id="{1CBEB759-CC5A-A3CE-F92B-DB2391CF6BF3}"/>
                </a:ext>
              </a:extLst>
            </p:cNvPr>
            <p:cNvSpPr/>
            <p:nvPr/>
          </p:nvSpPr>
          <p:spPr>
            <a:xfrm>
              <a:off x="1356993" y="2119689"/>
              <a:ext cx="599701" cy="361900"/>
            </a:xfrm>
            <a:custGeom>
              <a:avLst/>
              <a:gdLst>
                <a:gd name="connsiteX0" fmla="*/ 235567 w 599701"/>
                <a:gd name="connsiteY0" fmla="*/ 361570 h 361900"/>
                <a:gd name="connsiteX1" fmla="*/ 67887 w 599701"/>
                <a:gd name="connsiteY1" fmla="*/ 361570 h 361900"/>
                <a:gd name="connsiteX2" fmla="*/ 38875 w 599701"/>
                <a:gd name="connsiteY2" fmla="*/ 19514 h 361900"/>
                <a:gd name="connsiteX3" fmla="*/ 147445 w 599701"/>
                <a:gd name="connsiteY3" fmla="*/ 208486 h 361900"/>
                <a:gd name="connsiteX4" fmla="*/ 267535 w 599701"/>
                <a:gd name="connsiteY4" fmla="*/ -330 h 361900"/>
                <a:gd name="connsiteX5" fmla="*/ 444021 w 599701"/>
                <a:gd name="connsiteY5" fmla="*/ -330 h 361900"/>
                <a:gd name="connsiteX6" fmla="*/ 235688 w 599701"/>
                <a:gd name="connsiteY6" fmla="*/ 361570 h 361900"/>
                <a:gd name="connsiteX7" fmla="*/ 560372 w 599701"/>
                <a:gd name="connsiteY7" fmla="*/ 20359 h 361900"/>
                <a:gd name="connsiteX8" fmla="*/ 531661 w 599701"/>
                <a:gd name="connsiteY8" fmla="*/ 361570 h 361900"/>
                <a:gd name="connsiteX9" fmla="*/ 367238 w 599701"/>
                <a:gd name="connsiteY9" fmla="*/ 361570 h 361900"/>
                <a:gd name="connsiteX10" fmla="*/ 417844 w 599701"/>
                <a:gd name="connsiteY10" fmla="*/ 272120 h 361900"/>
                <a:gd name="connsiteX11" fmla="*/ 350892 w 599701"/>
                <a:gd name="connsiteY11" fmla="*/ 272120 h 361900"/>
                <a:gd name="connsiteX12" fmla="*/ 429787 w 599701"/>
                <a:gd name="connsiteY12" fmla="*/ 132910 h 361900"/>
                <a:gd name="connsiteX13" fmla="*/ 497221 w 599701"/>
                <a:gd name="connsiteY13" fmla="*/ 132910 h 36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99701" h="361900">
                  <a:moveTo>
                    <a:pt x="235567" y="361570"/>
                  </a:moveTo>
                  <a:lnTo>
                    <a:pt x="67887" y="361570"/>
                  </a:lnTo>
                  <a:cubicBezTo>
                    <a:pt x="-11460" y="264472"/>
                    <a:pt x="-22986" y="128591"/>
                    <a:pt x="38875" y="19514"/>
                  </a:cubicBezTo>
                  <a:lnTo>
                    <a:pt x="147445" y="208486"/>
                  </a:lnTo>
                  <a:lnTo>
                    <a:pt x="267535" y="-330"/>
                  </a:lnTo>
                  <a:lnTo>
                    <a:pt x="444021" y="-330"/>
                  </a:lnTo>
                  <a:lnTo>
                    <a:pt x="235688" y="361570"/>
                  </a:lnTo>
                  <a:close/>
                  <a:moveTo>
                    <a:pt x="560372" y="20359"/>
                  </a:moveTo>
                  <a:cubicBezTo>
                    <a:pt x="620942" y="129381"/>
                    <a:pt x="609596" y="264201"/>
                    <a:pt x="531661" y="361570"/>
                  </a:cubicBezTo>
                  <a:lnTo>
                    <a:pt x="367238" y="361570"/>
                  </a:lnTo>
                  <a:lnTo>
                    <a:pt x="417844" y="272120"/>
                  </a:lnTo>
                  <a:lnTo>
                    <a:pt x="350892" y="272120"/>
                  </a:lnTo>
                  <a:lnTo>
                    <a:pt x="429787" y="132910"/>
                  </a:lnTo>
                  <a:lnTo>
                    <a:pt x="497221" y="132910"/>
                  </a:lnTo>
                  <a:close/>
                </a:path>
              </a:pathLst>
            </a:custGeom>
            <a:solidFill>
              <a:srgbClr val="FFFFFF"/>
            </a:solidFill>
            <a:ln w="603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E9C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grpSp>
          <p:nvGrpSpPr>
            <p:cNvPr id="7" name="Group 21">
              <a:extLst>
                <a:ext uri="{FF2B5EF4-FFF2-40B4-BE49-F238E27FC236}">
                  <a16:creationId xmlns:a16="http://schemas.microsoft.com/office/drawing/2014/main" id="{27E7A2DD-5CBD-9B92-0AA7-6F3356D0E906}"/>
                </a:ext>
              </a:extLst>
            </p:cNvPr>
            <p:cNvGrpSpPr/>
            <p:nvPr/>
          </p:nvGrpSpPr>
          <p:grpSpPr>
            <a:xfrm>
              <a:off x="2056694" y="2152863"/>
              <a:ext cx="1586388" cy="295684"/>
              <a:chOff x="2056694" y="2152863"/>
              <a:chExt cx="1586388" cy="295684"/>
            </a:xfrm>
          </p:grpSpPr>
          <p:sp>
            <p:nvSpPr>
              <p:cNvPr id="8" name="Freeform: Shape 22">
                <a:extLst>
                  <a:ext uri="{FF2B5EF4-FFF2-40B4-BE49-F238E27FC236}">
                    <a16:creationId xmlns:a16="http://schemas.microsoft.com/office/drawing/2014/main" id="{CFDAF947-EE61-2C86-4893-FEF6405DAEB3}"/>
                  </a:ext>
                </a:extLst>
              </p:cNvPr>
              <p:cNvSpPr/>
              <p:nvPr/>
            </p:nvSpPr>
            <p:spPr>
              <a:xfrm>
                <a:off x="2056694" y="2162996"/>
                <a:ext cx="254053" cy="285478"/>
              </a:xfrm>
              <a:custGeom>
                <a:avLst/>
                <a:gdLst>
                  <a:gd name="connsiteX0" fmla="*/ 27808 w 254053"/>
                  <a:gd name="connsiteY0" fmla="*/ 142621 h 285478"/>
                  <a:gd name="connsiteX1" fmla="*/ 126366 w 254053"/>
                  <a:gd name="connsiteY1" fmla="*/ 259876 h 285478"/>
                  <a:gd name="connsiteX2" fmla="*/ 224923 w 254053"/>
                  <a:gd name="connsiteY2" fmla="*/ 142621 h 285478"/>
                  <a:gd name="connsiteX3" fmla="*/ 126366 w 254053"/>
                  <a:gd name="connsiteY3" fmla="*/ 24943 h 285478"/>
                  <a:gd name="connsiteX4" fmla="*/ 27808 w 254053"/>
                  <a:gd name="connsiteY4" fmla="*/ 142621 h 285478"/>
                  <a:gd name="connsiteX5" fmla="*/ -661 w 254053"/>
                  <a:gd name="connsiteY5" fmla="*/ 142621 h 285478"/>
                  <a:gd name="connsiteX6" fmla="*/ 126366 w 254053"/>
                  <a:gd name="connsiteY6" fmla="*/ -330 h 285478"/>
                  <a:gd name="connsiteX7" fmla="*/ 253393 w 254053"/>
                  <a:gd name="connsiteY7" fmla="*/ 142621 h 285478"/>
                  <a:gd name="connsiteX8" fmla="*/ 126366 w 254053"/>
                  <a:gd name="connsiteY8" fmla="*/ 285149 h 285478"/>
                  <a:gd name="connsiteX9" fmla="*/ -661 w 254053"/>
                  <a:gd name="connsiteY9" fmla="*/ 142621 h 285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4053" h="285478">
                    <a:moveTo>
                      <a:pt x="27808" y="142621"/>
                    </a:moveTo>
                    <a:cubicBezTo>
                      <a:pt x="27808" y="221997"/>
                      <a:pt x="63998" y="259876"/>
                      <a:pt x="126366" y="259876"/>
                    </a:cubicBezTo>
                    <a:cubicBezTo>
                      <a:pt x="188733" y="259876"/>
                      <a:pt x="224923" y="221997"/>
                      <a:pt x="224923" y="142621"/>
                    </a:cubicBezTo>
                    <a:cubicBezTo>
                      <a:pt x="224923" y="63244"/>
                      <a:pt x="188733" y="24943"/>
                      <a:pt x="126366" y="24943"/>
                    </a:cubicBezTo>
                    <a:cubicBezTo>
                      <a:pt x="63998" y="24943"/>
                      <a:pt x="27808" y="62822"/>
                      <a:pt x="27808" y="142621"/>
                    </a:cubicBezTo>
                    <a:moveTo>
                      <a:pt x="-661" y="142621"/>
                    </a:moveTo>
                    <a:cubicBezTo>
                      <a:pt x="-661" y="46114"/>
                      <a:pt x="47592" y="-330"/>
                      <a:pt x="126366" y="-330"/>
                    </a:cubicBezTo>
                    <a:cubicBezTo>
                      <a:pt x="205140" y="-330"/>
                      <a:pt x="253393" y="46114"/>
                      <a:pt x="253393" y="142621"/>
                    </a:cubicBezTo>
                    <a:cubicBezTo>
                      <a:pt x="253393" y="239127"/>
                      <a:pt x="205140" y="285149"/>
                      <a:pt x="126366" y="285149"/>
                    </a:cubicBezTo>
                    <a:cubicBezTo>
                      <a:pt x="47592" y="285149"/>
                      <a:pt x="-661" y="238283"/>
                      <a:pt x="-661" y="142621"/>
                    </a:cubicBezTo>
                  </a:path>
                </a:pathLst>
              </a:custGeom>
              <a:solidFill>
                <a:srgbClr val="FFFFFF"/>
              </a:solidFill>
              <a:ln w="6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E9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  <p:sp>
            <p:nvSpPr>
              <p:cNvPr id="9" name="Freeform: Shape 23">
                <a:extLst>
                  <a:ext uri="{FF2B5EF4-FFF2-40B4-BE49-F238E27FC236}">
                    <a16:creationId xmlns:a16="http://schemas.microsoft.com/office/drawing/2014/main" id="{C7008BF9-6759-0613-CFBD-A2B5913A03B6}"/>
                  </a:ext>
                </a:extLst>
              </p:cNvPr>
              <p:cNvSpPr/>
              <p:nvPr/>
            </p:nvSpPr>
            <p:spPr>
              <a:xfrm>
                <a:off x="2326249" y="2165468"/>
                <a:ext cx="219070" cy="280416"/>
              </a:xfrm>
              <a:custGeom>
                <a:avLst/>
                <a:gdLst>
                  <a:gd name="connsiteX0" fmla="*/ 191508 w 219070"/>
                  <a:gd name="connsiteY0" fmla="*/ 8597 h 280416"/>
                  <a:gd name="connsiteX1" fmla="*/ 204537 w 219070"/>
                  <a:gd name="connsiteY1" fmla="*/ -329 h 280416"/>
                  <a:gd name="connsiteX2" fmla="*/ 218409 w 219070"/>
                  <a:gd name="connsiteY2" fmla="*/ 13302 h 280416"/>
                  <a:gd name="connsiteX3" fmla="*/ 218409 w 219070"/>
                  <a:gd name="connsiteY3" fmla="*/ 13483 h 280416"/>
                  <a:gd name="connsiteX4" fmla="*/ 217143 w 219070"/>
                  <a:gd name="connsiteY4" fmla="*/ 19515 h 280416"/>
                  <a:gd name="connsiteX5" fmla="*/ 121903 w 219070"/>
                  <a:gd name="connsiteY5" fmla="*/ 270734 h 280416"/>
                  <a:gd name="connsiteX6" fmla="*/ 104472 w 219070"/>
                  <a:gd name="connsiteY6" fmla="*/ 279359 h 280416"/>
                  <a:gd name="connsiteX7" fmla="*/ 95846 w 219070"/>
                  <a:gd name="connsiteY7" fmla="*/ 270734 h 280416"/>
                  <a:gd name="connsiteX8" fmla="*/ 546 w 219070"/>
                  <a:gd name="connsiteY8" fmla="*/ 19515 h 280416"/>
                  <a:gd name="connsiteX9" fmla="*/ -661 w 219070"/>
                  <a:gd name="connsiteY9" fmla="*/ 13483 h 280416"/>
                  <a:gd name="connsiteX10" fmla="*/ 12911 w 219070"/>
                  <a:gd name="connsiteY10" fmla="*/ -329 h 280416"/>
                  <a:gd name="connsiteX11" fmla="*/ 13152 w 219070"/>
                  <a:gd name="connsiteY11" fmla="*/ -329 h 280416"/>
                  <a:gd name="connsiteX12" fmla="*/ 26180 w 219070"/>
                  <a:gd name="connsiteY12" fmla="*/ 8597 h 280416"/>
                  <a:gd name="connsiteX13" fmla="*/ 108814 w 219070"/>
                  <a:gd name="connsiteY13" fmla="*/ 227668 h 2804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9070" h="280416">
                    <a:moveTo>
                      <a:pt x="191508" y="8597"/>
                    </a:moveTo>
                    <a:cubicBezTo>
                      <a:pt x="193583" y="3211"/>
                      <a:pt x="198765" y="-341"/>
                      <a:pt x="204537" y="-329"/>
                    </a:cubicBezTo>
                    <a:cubicBezTo>
                      <a:pt x="212131" y="-396"/>
                      <a:pt x="218343" y="5708"/>
                      <a:pt x="218409" y="13302"/>
                    </a:cubicBezTo>
                    <a:cubicBezTo>
                      <a:pt x="218409" y="13362"/>
                      <a:pt x="218409" y="13423"/>
                      <a:pt x="218409" y="13483"/>
                    </a:cubicBezTo>
                    <a:cubicBezTo>
                      <a:pt x="218307" y="15546"/>
                      <a:pt x="217879" y="17585"/>
                      <a:pt x="217143" y="19515"/>
                    </a:cubicBezTo>
                    <a:lnTo>
                      <a:pt x="121903" y="270734"/>
                    </a:lnTo>
                    <a:cubicBezTo>
                      <a:pt x="119472" y="277929"/>
                      <a:pt x="111667" y="281790"/>
                      <a:pt x="104472" y="279359"/>
                    </a:cubicBezTo>
                    <a:cubicBezTo>
                      <a:pt x="100406" y="277984"/>
                      <a:pt x="97221" y="274799"/>
                      <a:pt x="95846" y="270734"/>
                    </a:cubicBezTo>
                    <a:lnTo>
                      <a:pt x="546" y="19515"/>
                    </a:lnTo>
                    <a:cubicBezTo>
                      <a:pt x="-166" y="17579"/>
                      <a:pt x="-570" y="15546"/>
                      <a:pt x="-661" y="13483"/>
                    </a:cubicBezTo>
                    <a:cubicBezTo>
                      <a:pt x="-727" y="5919"/>
                      <a:pt x="5347" y="-263"/>
                      <a:pt x="12911" y="-329"/>
                    </a:cubicBezTo>
                    <a:cubicBezTo>
                      <a:pt x="12989" y="-329"/>
                      <a:pt x="13074" y="-329"/>
                      <a:pt x="13152" y="-329"/>
                    </a:cubicBezTo>
                    <a:cubicBezTo>
                      <a:pt x="18930" y="-360"/>
                      <a:pt x="24118" y="3199"/>
                      <a:pt x="26180" y="8597"/>
                    </a:cubicBezTo>
                    <a:lnTo>
                      <a:pt x="108814" y="227668"/>
                    </a:lnTo>
                    <a:close/>
                  </a:path>
                </a:pathLst>
              </a:custGeom>
              <a:solidFill>
                <a:srgbClr val="FFFFFF"/>
              </a:solidFill>
              <a:ln w="6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E9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24">
                <a:extLst>
                  <a:ext uri="{FF2B5EF4-FFF2-40B4-BE49-F238E27FC236}">
                    <a16:creationId xmlns:a16="http://schemas.microsoft.com/office/drawing/2014/main" id="{0A284967-3122-1E9A-7A1F-E8FC2A0521B0}"/>
                  </a:ext>
                </a:extLst>
              </p:cNvPr>
              <p:cNvSpPr/>
              <p:nvPr/>
            </p:nvSpPr>
            <p:spPr>
              <a:xfrm>
                <a:off x="2575417" y="2165408"/>
                <a:ext cx="197145" cy="281510"/>
              </a:xfrm>
              <a:custGeom>
                <a:avLst/>
                <a:gdLst>
                  <a:gd name="connsiteX0" fmla="*/ 27085 w 197145"/>
                  <a:gd name="connsiteY0" fmla="*/ 149135 h 281510"/>
                  <a:gd name="connsiteX1" fmla="*/ 27085 w 197145"/>
                  <a:gd name="connsiteY1" fmla="*/ 266390 h 281510"/>
                  <a:gd name="connsiteX2" fmla="*/ 13212 w 197145"/>
                  <a:gd name="connsiteY2" fmla="*/ 280263 h 281510"/>
                  <a:gd name="connsiteX3" fmla="*/ -661 w 197145"/>
                  <a:gd name="connsiteY3" fmla="*/ 266390 h 281510"/>
                  <a:gd name="connsiteX4" fmla="*/ -661 w 197145"/>
                  <a:gd name="connsiteY4" fmla="*/ 13543 h 281510"/>
                  <a:gd name="connsiteX5" fmla="*/ 13212 w 197145"/>
                  <a:gd name="connsiteY5" fmla="*/ -330 h 281510"/>
                  <a:gd name="connsiteX6" fmla="*/ 27085 w 197145"/>
                  <a:gd name="connsiteY6" fmla="*/ 13543 h 281510"/>
                  <a:gd name="connsiteX7" fmla="*/ 27085 w 197145"/>
                  <a:gd name="connsiteY7" fmla="*/ 123922 h 281510"/>
                  <a:gd name="connsiteX8" fmla="*/ 168768 w 197145"/>
                  <a:gd name="connsiteY8" fmla="*/ 123922 h 281510"/>
                  <a:gd name="connsiteX9" fmla="*/ 168768 w 197145"/>
                  <a:gd name="connsiteY9" fmla="*/ 13543 h 281510"/>
                  <a:gd name="connsiteX10" fmla="*/ 183528 w 197145"/>
                  <a:gd name="connsiteY10" fmla="*/ 617 h 281510"/>
                  <a:gd name="connsiteX11" fmla="*/ 196454 w 197145"/>
                  <a:gd name="connsiteY11" fmla="*/ 13543 h 281510"/>
                  <a:gd name="connsiteX12" fmla="*/ 196454 w 197145"/>
                  <a:gd name="connsiteY12" fmla="*/ 266390 h 281510"/>
                  <a:gd name="connsiteX13" fmla="*/ 183528 w 197145"/>
                  <a:gd name="connsiteY13" fmla="*/ 281150 h 281510"/>
                  <a:gd name="connsiteX14" fmla="*/ 168768 w 197145"/>
                  <a:gd name="connsiteY14" fmla="*/ 268218 h 281510"/>
                  <a:gd name="connsiteX15" fmla="*/ 168768 w 197145"/>
                  <a:gd name="connsiteY15" fmla="*/ 266390 h 281510"/>
                  <a:gd name="connsiteX16" fmla="*/ 168768 w 197145"/>
                  <a:gd name="connsiteY16" fmla="*/ 149135 h 281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7145" h="281510">
                    <a:moveTo>
                      <a:pt x="27085" y="149135"/>
                    </a:moveTo>
                    <a:lnTo>
                      <a:pt x="27085" y="266390"/>
                    </a:lnTo>
                    <a:cubicBezTo>
                      <a:pt x="27085" y="274051"/>
                      <a:pt x="20872" y="280263"/>
                      <a:pt x="13212" y="280263"/>
                    </a:cubicBezTo>
                    <a:cubicBezTo>
                      <a:pt x="5552" y="280263"/>
                      <a:pt x="-661" y="274051"/>
                      <a:pt x="-661" y="266390"/>
                    </a:cubicBezTo>
                    <a:lnTo>
                      <a:pt x="-661" y="13543"/>
                    </a:lnTo>
                    <a:cubicBezTo>
                      <a:pt x="-661" y="5883"/>
                      <a:pt x="5552" y="-330"/>
                      <a:pt x="13212" y="-330"/>
                    </a:cubicBezTo>
                    <a:cubicBezTo>
                      <a:pt x="20872" y="-330"/>
                      <a:pt x="27085" y="5883"/>
                      <a:pt x="27085" y="13543"/>
                    </a:cubicBezTo>
                    <a:lnTo>
                      <a:pt x="27085" y="123922"/>
                    </a:lnTo>
                    <a:lnTo>
                      <a:pt x="168768" y="123922"/>
                    </a:lnTo>
                    <a:lnTo>
                      <a:pt x="168768" y="13543"/>
                    </a:lnTo>
                    <a:cubicBezTo>
                      <a:pt x="169275" y="5901"/>
                      <a:pt x="175880" y="110"/>
                      <a:pt x="183528" y="617"/>
                    </a:cubicBezTo>
                    <a:cubicBezTo>
                      <a:pt x="190464" y="1075"/>
                      <a:pt x="195995" y="6600"/>
                      <a:pt x="196454" y="13543"/>
                    </a:cubicBezTo>
                    <a:lnTo>
                      <a:pt x="196454" y="266390"/>
                    </a:lnTo>
                    <a:cubicBezTo>
                      <a:pt x="196960" y="274032"/>
                      <a:pt x="191170" y="280643"/>
                      <a:pt x="183528" y="281150"/>
                    </a:cubicBezTo>
                    <a:cubicBezTo>
                      <a:pt x="175880" y="281650"/>
                      <a:pt x="169275" y="275866"/>
                      <a:pt x="168768" y="268218"/>
                    </a:cubicBezTo>
                    <a:cubicBezTo>
                      <a:pt x="168726" y="267609"/>
                      <a:pt x="168726" y="267000"/>
                      <a:pt x="168768" y="266390"/>
                    </a:cubicBezTo>
                    <a:lnTo>
                      <a:pt x="168768" y="149135"/>
                    </a:lnTo>
                    <a:close/>
                  </a:path>
                </a:pathLst>
              </a:custGeom>
              <a:solidFill>
                <a:srgbClr val="FFFFFF"/>
              </a:solidFill>
              <a:ln w="6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E9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  <p:sp>
            <p:nvSpPr>
              <p:cNvPr id="12" name="Freeform: Shape 25">
                <a:extLst>
                  <a:ext uri="{FF2B5EF4-FFF2-40B4-BE49-F238E27FC236}">
                    <a16:creationId xmlns:a16="http://schemas.microsoft.com/office/drawing/2014/main" id="{C7F7E940-EA4A-A929-D4D4-7637AA2FF28D}"/>
                  </a:ext>
                </a:extLst>
              </p:cNvPr>
              <p:cNvSpPr/>
              <p:nvPr/>
            </p:nvSpPr>
            <p:spPr>
              <a:xfrm>
                <a:off x="2819338" y="2252385"/>
                <a:ext cx="150671" cy="196162"/>
              </a:xfrm>
              <a:custGeom>
                <a:avLst/>
                <a:gdLst>
                  <a:gd name="connsiteX0" fmla="*/ 83239 w 150671"/>
                  <a:gd name="connsiteY0" fmla="*/ -330 h 196162"/>
                  <a:gd name="connsiteX1" fmla="*/ 145969 w 150671"/>
                  <a:gd name="connsiteY1" fmla="*/ 27717 h 196162"/>
                  <a:gd name="connsiteX2" fmla="*/ 148804 w 150671"/>
                  <a:gd name="connsiteY2" fmla="*/ 35498 h 196162"/>
                  <a:gd name="connsiteX3" fmla="*/ 137416 w 150671"/>
                  <a:gd name="connsiteY3" fmla="*/ 47266 h 196162"/>
                  <a:gd name="connsiteX4" fmla="*/ 136740 w 150671"/>
                  <a:gd name="connsiteY4" fmla="*/ 47260 h 196162"/>
                  <a:gd name="connsiteX5" fmla="*/ 126969 w 150671"/>
                  <a:gd name="connsiteY5" fmla="*/ 42374 h 196162"/>
                  <a:gd name="connsiteX6" fmla="*/ 82998 w 150671"/>
                  <a:gd name="connsiteY6" fmla="*/ 23254 h 196162"/>
                  <a:gd name="connsiteX7" fmla="*/ 25577 w 150671"/>
                  <a:gd name="connsiteY7" fmla="*/ 97383 h 196162"/>
                  <a:gd name="connsiteX8" fmla="*/ 82998 w 150671"/>
                  <a:gd name="connsiteY8" fmla="*/ 171874 h 196162"/>
                  <a:gd name="connsiteX9" fmla="*/ 130226 w 150671"/>
                  <a:gd name="connsiteY9" fmla="*/ 154382 h 196162"/>
                  <a:gd name="connsiteX10" fmla="*/ 137947 w 150671"/>
                  <a:gd name="connsiteY10" fmla="*/ 151547 h 196162"/>
                  <a:gd name="connsiteX11" fmla="*/ 150010 w 150671"/>
                  <a:gd name="connsiteY11" fmla="*/ 163611 h 196162"/>
                  <a:gd name="connsiteX12" fmla="*/ 144702 w 150671"/>
                  <a:gd name="connsiteY12" fmla="*/ 173804 h 196162"/>
                  <a:gd name="connsiteX13" fmla="*/ 83239 w 150671"/>
                  <a:gd name="connsiteY13" fmla="*/ 195820 h 196162"/>
                  <a:gd name="connsiteX14" fmla="*/ -661 w 150671"/>
                  <a:gd name="connsiteY14" fmla="*/ 97685 h 196162"/>
                  <a:gd name="connsiteX15" fmla="*/ 83239 w 150671"/>
                  <a:gd name="connsiteY15" fmla="*/ -28 h 196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50671" h="196162">
                    <a:moveTo>
                      <a:pt x="83239" y="-330"/>
                    </a:moveTo>
                    <a:cubicBezTo>
                      <a:pt x="119429" y="-330"/>
                      <a:pt x="139455" y="18790"/>
                      <a:pt x="145969" y="27717"/>
                    </a:cubicBezTo>
                    <a:cubicBezTo>
                      <a:pt x="147766" y="29913"/>
                      <a:pt x="148768" y="32657"/>
                      <a:pt x="148804" y="35498"/>
                    </a:cubicBezTo>
                    <a:cubicBezTo>
                      <a:pt x="148906" y="41892"/>
                      <a:pt x="143809" y="47163"/>
                      <a:pt x="137416" y="47266"/>
                    </a:cubicBezTo>
                    <a:cubicBezTo>
                      <a:pt x="137193" y="47272"/>
                      <a:pt x="136963" y="47272"/>
                      <a:pt x="136740" y="47260"/>
                    </a:cubicBezTo>
                    <a:cubicBezTo>
                      <a:pt x="132892" y="47284"/>
                      <a:pt x="129261" y="45468"/>
                      <a:pt x="126969" y="42374"/>
                    </a:cubicBezTo>
                    <a:cubicBezTo>
                      <a:pt x="120937" y="35498"/>
                      <a:pt x="109839" y="23254"/>
                      <a:pt x="82998" y="23254"/>
                    </a:cubicBezTo>
                    <a:cubicBezTo>
                      <a:pt x="45542" y="23254"/>
                      <a:pt x="25577" y="47381"/>
                      <a:pt x="25577" y="97383"/>
                    </a:cubicBezTo>
                    <a:cubicBezTo>
                      <a:pt x="25577" y="147385"/>
                      <a:pt x="45542" y="171874"/>
                      <a:pt x="82998" y="171874"/>
                    </a:cubicBezTo>
                    <a:cubicBezTo>
                      <a:pt x="100297" y="171735"/>
                      <a:pt x="117004" y="165547"/>
                      <a:pt x="130226" y="154382"/>
                    </a:cubicBezTo>
                    <a:cubicBezTo>
                      <a:pt x="132386" y="152561"/>
                      <a:pt x="135118" y="151559"/>
                      <a:pt x="137947" y="151547"/>
                    </a:cubicBezTo>
                    <a:cubicBezTo>
                      <a:pt x="144612" y="151547"/>
                      <a:pt x="150010" y="156946"/>
                      <a:pt x="150010" y="163611"/>
                    </a:cubicBezTo>
                    <a:cubicBezTo>
                      <a:pt x="149980" y="167664"/>
                      <a:pt x="148007" y="171458"/>
                      <a:pt x="144702" y="173804"/>
                    </a:cubicBezTo>
                    <a:cubicBezTo>
                      <a:pt x="127572" y="188365"/>
                      <a:pt x="105719" y="196194"/>
                      <a:pt x="83239" y="195820"/>
                    </a:cubicBezTo>
                    <a:cubicBezTo>
                      <a:pt x="30704" y="195820"/>
                      <a:pt x="-661" y="164455"/>
                      <a:pt x="-661" y="97685"/>
                    </a:cubicBezTo>
                    <a:cubicBezTo>
                      <a:pt x="-661" y="30914"/>
                      <a:pt x="30704" y="-28"/>
                      <a:pt x="83239" y="-28"/>
                    </a:cubicBezTo>
                  </a:path>
                </a:pathLst>
              </a:custGeom>
              <a:solidFill>
                <a:srgbClr val="FFFFFF"/>
              </a:solidFill>
              <a:ln w="6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E9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6">
                <a:extLst>
                  <a:ext uri="{FF2B5EF4-FFF2-40B4-BE49-F238E27FC236}">
                    <a16:creationId xmlns:a16="http://schemas.microsoft.com/office/drawing/2014/main" id="{8280BDB4-B616-CF76-1FFF-C30DB3EB7BCA}"/>
                  </a:ext>
                </a:extLst>
              </p:cNvPr>
              <p:cNvSpPr/>
              <p:nvPr/>
            </p:nvSpPr>
            <p:spPr>
              <a:xfrm>
                <a:off x="3006983" y="2152863"/>
                <a:ext cx="54435" cy="293139"/>
              </a:xfrm>
              <a:custGeom>
                <a:avLst/>
                <a:gdLst>
                  <a:gd name="connsiteX0" fmla="*/ 25215 w 54435"/>
                  <a:gd name="connsiteY0" fmla="*/ 12698 h 293139"/>
                  <a:gd name="connsiteX1" fmla="*/ 25215 w 54435"/>
                  <a:gd name="connsiteY1" fmla="*/ 245159 h 293139"/>
                  <a:gd name="connsiteX2" fmla="*/ 41560 w 54435"/>
                  <a:gd name="connsiteY2" fmla="*/ 268381 h 293139"/>
                  <a:gd name="connsiteX3" fmla="*/ 53774 w 54435"/>
                  <a:gd name="connsiteY3" fmla="*/ 280595 h 293139"/>
                  <a:gd name="connsiteX4" fmla="*/ 41560 w 54435"/>
                  <a:gd name="connsiteY4" fmla="*/ 292809 h 293139"/>
                  <a:gd name="connsiteX5" fmla="*/ -661 w 54435"/>
                  <a:gd name="connsiteY5" fmla="*/ 245159 h 293139"/>
                  <a:gd name="connsiteX6" fmla="*/ -661 w 54435"/>
                  <a:gd name="connsiteY6" fmla="*/ 12698 h 293139"/>
                  <a:gd name="connsiteX7" fmla="*/ 12367 w 54435"/>
                  <a:gd name="connsiteY7" fmla="*/ -330 h 293139"/>
                  <a:gd name="connsiteX8" fmla="*/ 25396 w 54435"/>
                  <a:gd name="connsiteY8" fmla="*/ 12698 h 293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435" h="293139">
                    <a:moveTo>
                      <a:pt x="25215" y="12698"/>
                    </a:moveTo>
                    <a:lnTo>
                      <a:pt x="25215" y="245159"/>
                    </a:lnTo>
                    <a:cubicBezTo>
                      <a:pt x="25215" y="261444"/>
                      <a:pt x="30522" y="268381"/>
                      <a:pt x="41560" y="268381"/>
                    </a:cubicBezTo>
                    <a:cubicBezTo>
                      <a:pt x="48304" y="268381"/>
                      <a:pt x="53774" y="273851"/>
                      <a:pt x="53774" y="280595"/>
                    </a:cubicBezTo>
                    <a:cubicBezTo>
                      <a:pt x="53774" y="287338"/>
                      <a:pt x="48304" y="292809"/>
                      <a:pt x="41560" y="292809"/>
                    </a:cubicBezTo>
                    <a:cubicBezTo>
                      <a:pt x="14237" y="292809"/>
                      <a:pt x="-661" y="276523"/>
                      <a:pt x="-661" y="245159"/>
                    </a:cubicBezTo>
                    <a:lnTo>
                      <a:pt x="-661" y="12698"/>
                    </a:lnTo>
                    <a:cubicBezTo>
                      <a:pt x="-468" y="5581"/>
                      <a:pt x="5250" y="-143"/>
                      <a:pt x="12367" y="-330"/>
                    </a:cubicBezTo>
                    <a:cubicBezTo>
                      <a:pt x="19551" y="-300"/>
                      <a:pt x="25365" y="5515"/>
                      <a:pt x="25396" y="12698"/>
                    </a:cubicBezTo>
                  </a:path>
                </a:pathLst>
              </a:custGeom>
              <a:solidFill>
                <a:srgbClr val="FFFFFF"/>
              </a:solidFill>
              <a:ln w="6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E9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7">
                <a:extLst>
                  <a:ext uri="{FF2B5EF4-FFF2-40B4-BE49-F238E27FC236}">
                    <a16:creationId xmlns:a16="http://schemas.microsoft.com/office/drawing/2014/main" id="{D65B0C63-4633-5092-2AAC-5044B679CF2D}"/>
                  </a:ext>
                </a:extLst>
              </p:cNvPr>
              <p:cNvSpPr/>
              <p:nvPr/>
            </p:nvSpPr>
            <p:spPr>
              <a:xfrm>
                <a:off x="3084007" y="2252385"/>
                <a:ext cx="171058" cy="195667"/>
              </a:xfrm>
              <a:custGeom>
                <a:avLst/>
                <a:gdLst>
                  <a:gd name="connsiteX0" fmla="*/ 143918 w 171058"/>
                  <a:gd name="connsiteY0" fmla="*/ 97202 h 195667"/>
                  <a:gd name="connsiteX1" fmla="*/ 84868 w 171058"/>
                  <a:gd name="connsiteY1" fmla="*/ 23073 h 195667"/>
                  <a:gd name="connsiteX2" fmla="*/ 25818 w 171058"/>
                  <a:gd name="connsiteY2" fmla="*/ 97202 h 195667"/>
                  <a:gd name="connsiteX3" fmla="*/ 84868 w 171058"/>
                  <a:gd name="connsiteY3" fmla="*/ 171693 h 195667"/>
                  <a:gd name="connsiteX4" fmla="*/ 143918 w 171058"/>
                  <a:gd name="connsiteY4" fmla="*/ 97202 h 195667"/>
                  <a:gd name="connsiteX5" fmla="*/ 170397 w 171058"/>
                  <a:gd name="connsiteY5" fmla="*/ 97202 h 195667"/>
                  <a:gd name="connsiteX6" fmla="*/ 84868 w 171058"/>
                  <a:gd name="connsiteY6" fmla="*/ 195337 h 195667"/>
                  <a:gd name="connsiteX7" fmla="*/ -661 w 171058"/>
                  <a:gd name="connsiteY7" fmla="*/ 97202 h 195667"/>
                  <a:gd name="connsiteX8" fmla="*/ 84868 w 171058"/>
                  <a:gd name="connsiteY8" fmla="*/ -330 h 195667"/>
                  <a:gd name="connsiteX9" fmla="*/ 170397 w 171058"/>
                  <a:gd name="connsiteY9" fmla="*/ 97383 h 195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058" h="195667">
                    <a:moveTo>
                      <a:pt x="143918" y="97202"/>
                    </a:moveTo>
                    <a:cubicBezTo>
                      <a:pt x="143918" y="45873"/>
                      <a:pt x="122325" y="23073"/>
                      <a:pt x="84868" y="23073"/>
                    </a:cubicBezTo>
                    <a:cubicBezTo>
                      <a:pt x="47411" y="23073"/>
                      <a:pt x="25818" y="45873"/>
                      <a:pt x="25818" y="97202"/>
                    </a:cubicBezTo>
                    <a:cubicBezTo>
                      <a:pt x="25818" y="148531"/>
                      <a:pt x="47411" y="171693"/>
                      <a:pt x="84868" y="171693"/>
                    </a:cubicBezTo>
                    <a:cubicBezTo>
                      <a:pt x="122325" y="171693"/>
                      <a:pt x="143918" y="149316"/>
                      <a:pt x="143918" y="97202"/>
                    </a:cubicBezTo>
                    <a:moveTo>
                      <a:pt x="170397" y="97202"/>
                    </a:moveTo>
                    <a:cubicBezTo>
                      <a:pt x="170397" y="163973"/>
                      <a:pt x="137826" y="195337"/>
                      <a:pt x="84868" y="195337"/>
                    </a:cubicBezTo>
                    <a:cubicBezTo>
                      <a:pt x="31910" y="195337"/>
                      <a:pt x="-661" y="163973"/>
                      <a:pt x="-661" y="97202"/>
                    </a:cubicBezTo>
                    <a:cubicBezTo>
                      <a:pt x="-661" y="30432"/>
                      <a:pt x="32634" y="-330"/>
                      <a:pt x="84868" y="-330"/>
                    </a:cubicBezTo>
                    <a:cubicBezTo>
                      <a:pt x="137102" y="-330"/>
                      <a:pt x="170397" y="30612"/>
                      <a:pt x="170397" y="97383"/>
                    </a:cubicBezTo>
                  </a:path>
                </a:pathLst>
              </a:custGeom>
              <a:solidFill>
                <a:srgbClr val="FFFFFF"/>
              </a:solidFill>
              <a:ln w="6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E9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8">
                <a:extLst>
                  <a:ext uri="{FF2B5EF4-FFF2-40B4-BE49-F238E27FC236}">
                    <a16:creationId xmlns:a16="http://schemas.microsoft.com/office/drawing/2014/main" id="{F8186889-A279-1344-00A3-B3A00B9F7D6C}"/>
                  </a:ext>
                </a:extLst>
              </p:cNvPr>
              <p:cNvSpPr/>
              <p:nvPr/>
            </p:nvSpPr>
            <p:spPr>
              <a:xfrm>
                <a:off x="3291676" y="2254616"/>
                <a:ext cx="151457" cy="193436"/>
              </a:xfrm>
              <a:custGeom>
                <a:avLst/>
                <a:gdLst>
                  <a:gd name="connsiteX0" fmla="*/ 25396 w 151457"/>
                  <a:gd name="connsiteY0" fmla="*/ 12700 h 193436"/>
                  <a:gd name="connsiteX1" fmla="*/ 25396 w 151457"/>
                  <a:gd name="connsiteY1" fmla="*/ 118978 h 193436"/>
                  <a:gd name="connsiteX2" fmla="*/ 75097 w 151457"/>
                  <a:gd name="connsiteY2" fmla="*/ 168256 h 193436"/>
                  <a:gd name="connsiteX3" fmla="*/ 124738 w 151457"/>
                  <a:gd name="connsiteY3" fmla="*/ 118978 h 193436"/>
                  <a:gd name="connsiteX4" fmla="*/ 124738 w 151457"/>
                  <a:gd name="connsiteY4" fmla="*/ 12700 h 193436"/>
                  <a:gd name="connsiteX5" fmla="*/ 138188 w 151457"/>
                  <a:gd name="connsiteY5" fmla="*/ -329 h 193436"/>
                  <a:gd name="connsiteX6" fmla="*/ 150795 w 151457"/>
                  <a:gd name="connsiteY6" fmla="*/ 12633 h 193436"/>
                  <a:gd name="connsiteX7" fmla="*/ 150795 w 151457"/>
                  <a:gd name="connsiteY7" fmla="*/ 12700 h 193436"/>
                  <a:gd name="connsiteX8" fmla="*/ 150795 w 151457"/>
                  <a:gd name="connsiteY8" fmla="*/ 118978 h 193436"/>
                  <a:gd name="connsiteX9" fmla="*/ 75097 w 151457"/>
                  <a:gd name="connsiteY9" fmla="*/ 193107 h 193436"/>
                  <a:gd name="connsiteX10" fmla="*/ -661 w 151457"/>
                  <a:gd name="connsiteY10" fmla="*/ 118978 h 193436"/>
                  <a:gd name="connsiteX11" fmla="*/ -661 w 151457"/>
                  <a:gd name="connsiteY11" fmla="*/ 12700 h 193436"/>
                  <a:gd name="connsiteX12" fmla="*/ 12127 w 151457"/>
                  <a:gd name="connsiteY12" fmla="*/ -329 h 193436"/>
                  <a:gd name="connsiteX13" fmla="*/ 12368 w 151457"/>
                  <a:gd name="connsiteY13" fmla="*/ -329 h 193436"/>
                  <a:gd name="connsiteX14" fmla="*/ 25396 w 151457"/>
                  <a:gd name="connsiteY14" fmla="*/ 12700 h 193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1457" h="193436">
                    <a:moveTo>
                      <a:pt x="25396" y="12700"/>
                    </a:moveTo>
                    <a:lnTo>
                      <a:pt x="25396" y="118978"/>
                    </a:lnTo>
                    <a:cubicBezTo>
                      <a:pt x="25396" y="145457"/>
                      <a:pt x="33961" y="168256"/>
                      <a:pt x="75097" y="168256"/>
                    </a:cubicBezTo>
                    <a:cubicBezTo>
                      <a:pt x="116233" y="168256"/>
                      <a:pt x="124738" y="145457"/>
                      <a:pt x="124738" y="118978"/>
                    </a:cubicBezTo>
                    <a:lnTo>
                      <a:pt x="124738" y="12700"/>
                    </a:lnTo>
                    <a:cubicBezTo>
                      <a:pt x="124858" y="5395"/>
                      <a:pt x="130890" y="-431"/>
                      <a:pt x="138188" y="-329"/>
                    </a:cubicBezTo>
                    <a:cubicBezTo>
                      <a:pt x="145245" y="-232"/>
                      <a:pt x="150915" y="5576"/>
                      <a:pt x="150795" y="12633"/>
                    </a:cubicBezTo>
                    <a:cubicBezTo>
                      <a:pt x="150795" y="12658"/>
                      <a:pt x="150795" y="12676"/>
                      <a:pt x="150795" y="12700"/>
                    </a:cubicBezTo>
                    <a:lnTo>
                      <a:pt x="150795" y="118978"/>
                    </a:lnTo>
                    <a:cubicBezTo>
                      <a:pt x="150795" y="157641"/>
                      <a:pt x="138188" y="193107"/>
                      <a:pt x="75097" y="193107"/>
                    </a:cubicBezTo>
                    <a:cubicBezTo>
                      <a:pt x="12006" y="193107"/>
                      <a:pt x="-661" y="157641"/>
                      <a:pt x="-661" y="118978"/>
                    </a:cubicBezTo>
                    <a:lnTo>
                      <a:pt x="-661" y="12700"/>
                    </a:lnTo>
                    <a:cubicBezTo>
                      <a:pt x="-727" y="5570"/>
                      <a:pt x="4997" y="-262"/>
                      <a:pt x="12127" y="-329"/>
                    </a:cubicBezTo>
                    <a:cubicBezTo>
                      <a:pt x="12205" y="-329"/>
                      <a:pt x="12290" y="-329"/>
                      <a:pt x="12368" y="-329"/>
                    </a:cubicBezTo>
                    <a:cubicBezTo>
                      <a:pt x="19534" y="-262"/>
                      <a:pt x="25330" y="5534"/>
                      <a:pt x="25396" y="12700"/>
                    </a:cubicBezTo>
                  </a:path>
                </a:pathLst>
              </a:custGeom>
              <a:solidFill>
                <a:srgbClr val="FFFFFF"/>
              </a:solidFill>
              <a:ln w="6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E9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9">
                <a:extLst>
                  <a:ext uri="{FF2B5EF4-FFF2-40B4-BE49-F238E27FC236}">
                    <a16:creationId xmlns:a16="http://schemas.microsoft.com/office/drawing/2014/main" id="{2792995B-617A-2301-A7FE-74B39E0725CA}"/>
                  </a:ext>
                </a:extLst>
              </p:cNvPr>
              <p:cNvSpPr/>
              <p:nvPr/>
            </p:nvSpPr>
            <p:spPr>
              <a:xfrm>
                <a:off x="3479805" y="2152863"/>
                <a:ext cx="163277" cy="295189"/>
              </a:xfrm>
              <a:custGeom>
                <a:avLst/>
                <a:gdLst>
                  <a:gd name="connsiteX0" fmla="*/ 136559 w 163277"/>
                  <a:gd name="connsiteY0" fmla="*/ 158424 h 295189"/>
                  <a:gd name="connsiteX1" fmla="*/ 82817 w 163277"/>
                  <a:gd name="connsiteY1" fmla="*/ 122595 h 295189"/>
                  <a:gd name="connsiteX2" fmla="*/ 25396 w 163277"/>
                  <a:gd name="connsiteY2" fmla="*/ 196725 h 295189"/>
                  <a:gd name="connsiteX3" fmla="*/ 82817 w 163277"/>
                  <a:gd name="connsiteY3" fmla="*/ 271216 h 295189"/>
                  <a:gd name="connsiteX4" fmla="*/ 136559 w 163277"/>
                  <a:gd name="connsiteY4" fmla="*/ 214639 h 295189"/>
                  <a:gd name="connsiteX5" fmla="*/ 136559 w 163277"/>
                  <a:gd name="connsiteY5" fmla="*/ 125430 h 295189"/>
                  <a:gd name="connsiteX6" fmla="*/ 136559 w 163277"/>
                  <a:gd name="connsiteY6" fmla="*/ 12698 h 295189"/>
                  <a:gd name="connsiteX7" fmla="*/ 149588 w 163277"/>
                  <a:gd name="connsiteY7" fmla="*/ -330 h 295189"/>
                  <a:gd name="connsiteX8" fmla="*/ 162616 w 163277"/>
                  <a:gd name="connsiteY8" fmla="*/ 12698 h 295189"/>
                  <a:gd name="connsiteX9" fmla="*/ 162616 w 163277"/>
                  <a:gd name="connsiteY9" fmla="*/ 214639 h 295189"/>
                  <a:gd name="connsiteX10" fmla="*/ 82817 w 163277"/>
                  <a:gd name="connsiteY10" fmla="*/ 294860 h 295189"/>
                  <a:gd name="connsiteX11" fmla="*/ -661 w 163277"/>
                  <a:gd name="connsiteY11" fmla="*/ 196725 h 295189"/>
                  <a:gd name="connsiteX12" fmla="*/ 81189 w 163277"/>
                  <a:gd name="connsiteY12" fmla="*/ 99193 h 295189"/>
                  <a:gd name="connsiteX13" fmla="*/ 136559 w 163277"/>
                  <a:gd name="connsiteY13" fmla="*/ 125611 h 295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3277" h="295189">
                    <a:moveTo>
                      <a:pt x="136559" y="158424"/>
                    </a:moveTo>
                    <a:cubicBezTo>
                      <a:pt x="136559" y="158424"/>
                      <a:pt x="121118" y="122595"/>
                      <a:pt x="82817" y="122595"/>
                    </a:cubicBezTo>
                    <a:cubicBezTo>
                      <a:pt x="45783" y="122595"/>
                      <a:pt x="25396" y="146722"/>
                      <a:pt x="25396" y="196725"/>
                    </a:cubicBezTo>
                    <a:cubicBezTo>
                      <a:pt x="25396" y="246727"/>
                      <a:pt x="45360" y="271216"/>
                      <a:pt x="82817" y="271216"/>
                    </a:cubicBezTo>
                    <a:cubicBezTo>
                      <a:pt x="114182" y="271216"/>
                      <a:pt x="136559" y="253121"/>
                      <a:pt x="136559" y="214639"/>
                    </a:cubicBezTo>
                    <a:close/>
                    <a:moveTo>
                      <a:pt x="136559" y="125430"/>
                    </a:moveTo>
                    <a:lnTo>
                      <a:pt x="136559" y="12698"/>
                    </a:lnTo>
                    <a:cubicBezTo>
                      <a:pt x="136559" y="5503"/>
                      <a:pt x="142410" y="-330"/>
                      <a:pt x="149588" y="-330"/>
                    </a:cubicBezTo>
                    <a:cubicBezTo>
                      <a:pt x="156765" y="-330"/>
                      <a:pt x="162616" y="5503"/>
                      <a:pt x="162616" y="12698"/>
                    </a:cubicBezTo>
                    <a:lnTo>
                      <a:pt x="162616" y="214639"/>
                    </a:lnTo>
                    <a:cubicBezTo>
                      <a:pt x="162616" y="268381"/>
                      <a:pt x="129261" y="294860"/>
                      <a:pt x="82817" y="294860"/>
                    </a:cubicBezTo>
                    <a:cubicBezTo>
                      <a:pt x="30281" y="294860"/>
                      <a:pt x="-661" y="263495"/>
                      <a:pt x="-661" y="196725"/>
                    </a:cubicBezTo>
                    <a:cubicBezTo>
                      <a:pt x="-661" y="129954"/>
                      <a:pt x="28894" y="99193"/>
                      <a:pt x="81189" y="99193"/>
                    </a:cubicBezTo>
                    <a:cubicBezTo>
                      <a:pt x="102782" y="98849"/>
                      <a:pt x="123229" y="108626"/>
                      <a:pt x="136559" y="125611"/>
                    </a:cubicBezTo>
                  </a:path>
                </a:pathLst>
              </a:custGeom>
              <a:solidFill>
                <a:srgbClr val="FFFFFF"/>
              </a:solidFill>
              <a:ln w="6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E9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25" name="Espace réservé du texte 4">
            <a:extLst>
              <a:ext uri="{FF2B5EF4-FFF2-40B4-BE49-F238E27FC236}">
                <a16:creationId xmlns:a16="http://schemas.microsoft.com/office/drawing/2014/main" id="{8477EFFC-D916-B789-5C59-8BC792884C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8116" y="5932317"/>
            <a:ext cx="2784417" cy="249299"/>
          </a:xfrm>
        </p:spPr>
        <p:txBody>
          <a:bodyPr wrap="none" lIns="0" tIns="0" rIns="0" bIns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 cap="all" spc="200" baseline="0">
                <a:solidFill>
                  <a:schemeClr val="accent5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 dirty="0"/>
              <a:t>Name of the speaker</a:t>
            </a:r>
          </a:p>
        </p:txBody>
      </p:sp>
      <p:sp>
        <p:nvSpPr>
          <p:cNvPr id="26" name="Espace réservé de la date 26">
            <a:extLst>
              <a:ext uri="{FF2B5EF4-FFF2-40B4-BE49-F238E27FC236}">
                <a16:creationId xmlns:a16="http://schemas.microsoft.com/office/drawing/2014/main" id="{7EDB4092-1961-D0CA-36F2-CBEFBBFF1A87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078116" y="6231210"/>
            <a:ext cx="2514600" cy="18650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accent5"/>
                </a:solidFill>
              </a:defRPr>
            </a:lvl1pPr>
          </a:lstStyle>
          <a:p>
            <a:fld id="{9EAA5455-EF32-4B38-8669-84EA57EBDBCE}" type="datetime3">
              <a:rPr lang="fr-FR" smtClean="0"/>
              <a:pPr/>
              <a:t>26.09.25</a:t>
            </a:fld>
            <a:endParaRPr lang="fr-FR"/>
          </a:p>
        </p:txBody>
      </p:sp>
      <p:cxnSp>
        <p:nvCxnSpPr>
          <p:cNvPr id="27" name="Straight Connector 34">
            <a:extLst>
              <a:ext uri="{FF2B5EF4-FFF2-40B4-BE49-F238E27FC236}">
                <a16:creationId xmlns:a16="http://schemas.microsoft.com/office/drawing/2014/main" id="{58469EC3-BFD4-9EF8-001C-62C8AFD5149B}"/>
              </a:ext>
            </a:extLst>
          </p:cNvPr>
          <p:cNvCxnSpPr>
            <a:cxnSpLocks/>
          </p:cNvCxnSpPr>
          <p:nvPr userDrawn="1"/>
        </p:nvCxnSpPr>
        <p:spPr>
          <a:xfrm>
            <a:off x="929462" y="5945752"/>
            <a:ext cx="0" cy="44450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Espace réservé du texte 4">
            <a:extLst>
              <a:ext uri="{FF2B5EF4-FFF2-40B4-BE49-F238E27FC236}">
                <a16:creationId xmlns:a16="http://schemas.microsoft.com/office/drawing/2014/main" id="{0252ECEE-9747-52F1-5093-4981F81092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9462" y="3087517"/>
            <a:ext cx="5029200" cy="1144929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800" b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Insert title </a:t>
            </a:r>
            <a:br>
              <a:rPr lang="en-US"/>
            </a:br>
            <a:r>
              <a:rPr lang="en-US"/>
              <a:t>of the presentation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2283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C">
    <p:bg>
      <p:bgPr>
        <a:gradFill>
          <a:gsLst>
            <a:gs pos="20000">
              <a:schemeClr val="tx1"/>
            </a:gs>
            <a:gs pos="70000">
              <a:srgbClr val="00185E"/>
            </a:gs>
          </a:gsLst>
          <a:lin ang="15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138CA9-A85D-D553-5C61-B98B064E8617}"/>
              </a:ext>
            </a:extLst>
          </p:cNvPr>
          <p:cNvSpPr/>
          <p:nvPr userDrawn="1"/>
        </p:nvSpPr>
        <p:spPr>
          <a:xfrm>
            <a:off x="-209483" y="-213610"/>
            <a:ext cx="12610966" cy="7285220"/>
          </a:xfrm>
          <a:prstGeom prst="rect">
            <a:avLst/>
          </a:prstGeom>
          <a:gradFill>
            <a:gsLst>
              <a:gs pos="70000">
                <a:schemeClr val="tx1">
                  <a:alpha val="0"/>
                </a:schemeClr>
              </a:gs>
              <a:gs pos="100000">
                <a:schemeClr val="tx1">
                  <a:alpha val="79968"/>
                </a:schemeClr>
              </a:gs>
            </a:gsLst>
            <a:lin ang="18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4AB25BD-A385-4966-9956-83BA11BF43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3392" y="1998348"/>
            <a:ext cx="5944072" cy="2861304"/>
          </a:xfrm>
          <a:prstGeom prst="rect">
            <a:avLst/>
          </a:prstGeom>
        </p:spPr>
      </p:pic>
      <p:grpSp>
        <p:nvGrpSpPr>
          <p:cNvPr id="6" name="Group 19">
            <a:extLst>
              <a:ext uri="{FF2B5EF4-FFF2-40B4-BE49-F238E27FC236}">
                <a16:creationId xmlns:a16="http://schemas.microsoft.com/office/drawing/2014/main" id="{208B1765-825A-0B58-33A0-122D5319F3D7}"/>
              </a:ext>
            </a:extLst>
          </p:cNvPr>
          <p:cNvGrpSpPr/>
          <p:nvPr userDrawn="1"/>
        </p:nvGrpSpPr>
        <p:grpSpPr>
          <a:xfrm>
            <a:off x="939675" y="2636414"/>
            <a:ext cx="1790825" cy="283497"/>
            <a:chOff x="1356993" y="2119689"/>
            <a:chExt cx="2286089" cy="361900"/>
          </a:xfrm>
        </p:grpSpPr>
        <p:sp>
          <p:nvSpPr>
            <p:cNvPr id="7" name="Freeform: Shape 20">
              <a:extLst>
                <a:ext uri="{FF2B5EF4-FFF2-40B4-BE49-F238E27FC236}">
                  <a16:creationId xmlns:a16="http://schemas.microsoft.com/office/drawing/2014/main" id="{BF9BD0E6-8FD1-3CB6-9C92-3DAB3CCD1C44}"/>
                </a:ext>
              </a:extLst>
            </p:cNvPr>
            <p:cNvSpPr/>
            <p:nvPr/>
          </p:nvSpPr>
          <p:spPr>
            <a:xfrm>
              <a:off x="1356993" y="2119689"/>
              <a:ext cx="599701" cy="361900"/>
            </a:xfrm>
            <a:custGeom>
              <a:avLst/>
              <a:gdLst>
                <a:gd name="connsiteX0" fmla="*/ 235567 w 599701"/>
                <a:gd name="connsiteY0" fmla="*/ 361570 h 361900"/>
                <a:gd name="connsiteX1" fmla="*/ 67887 w 599701"/>
                <a:gd name="connsiteY1" fmla="*/ 361570 h 361900"/>
                <a:gd name="connsiteX2" fmla="*/ 38875 w 599701"/>
                <a:gd name="connsiteY2" fmla="*/ 19514 h 361900"/>
                <a:gd name="connsiteX3" fmla="*/ 147445 w 599701"/>
                <a:gd name="connsiteY3" fmla="*/ 208486 h 361900"/>
                <a:gd name="connsiteX4" fmla="*/ 267535 w 599701"/>
                <a:gd name="connsiteY4" fmla="*/ -330 h 361900"/>
                <a:gd name="connsiteX5" fmla="*/ 444021 w 599701"/>
                <a:gd name="connsiteY5" fmla="*/ -330 h 361900"/>
                <a:gd name="connsiteX6" fmla="*/ 235688 w 599701"/>
                <a:gd name="connsiteY6" fmla="*/ 361570 h 361900"/>
                <a:gd name="connsiteX7" fmla="*/ 560372 w 599701"/>
                <a:gd name="connsiteY7" fmla="*/ 20359 h 361900"/>
                <a:gd name="connsiteX8" fmla="*/ 531661 w 599701"/>
                <a:gd name="connsiteY8" fmla="*/ 361570 h 361900"/>
                <a:gd name="connsiteX9" fmla="*/ 367238 w 599701"/>
                <a:gd name="connsiteY9" fmla="*/ 361570 h 361900"/>
                <a:gd name="connsiteX10" fmla="*/ 417844 w 599701"/>
                <a:gd name="connsiteY10" fmla="*/ 272120 h 361900"/>
                <a:gd name="connsiteX11" fmla="*/ 350892 w 599701"/>
                <a:gd name="connsiteY11" fmla="*/ 272120 h 361900"/>
                <a:gd name="connsiteX12" fmla="*/ 429787 w 599701"/>
                <a:gd name="connsiteY12" fmla="*/ 132910 h 361900"/>
                <a:gd name="connsiteX13" fmla="*/ 497221 w 599701"/>
                <a:gd name="connsiteY13" fmla="*/ 132910 h 36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99701" h="361900">
                  <a:moveTo>
                    <a:pt x="235567" y="361570"/>
                  </a:moveTo>
                  <a:lnTo>
                    <a:pt x="67887" y="361570"/>
                  </a:lnTo>
                  <a:cubicBezTo>
                    <a:pt x="-11460" y="264472"/>
                    <a:pt x="-22986" y="128591"/>
                    <a:pt x="38875" y="19514"/>
                  </a:cubicBezTo>
                  <a:lnTo>
                    <a:pt x="147445" y="208486"/>
                  </a:lnTo>
                  <a:lnTo>
                    <a:pt x="267535" y="-330"/>
                  </a:lnTo>
                  <a:lnTo>
                    <a:pt x="444021" y="-330"/>
                  </a:lnTo>
                  <a:lnTo>
                    <a:pt x="235688" y="361570"/>
                  </a:lnTo>
                  <a:close/>
                  <a:moveTo>
                    <a:pt x="560372" y="20359"/>
                  </a:moveTo>
                  <a:cubicBezTo>
                    <a:pt x="620942" y="129381"/>
                    <a:pt x="609596" y="264201"/>
                    <a:pt x="531661" y="361570"/>
                  </a:cubicBezTo>
                  <a:lnTo>
                    <a:pt x="367238" y="361570"/>
                  </a:lnTo>
                  <a:lnTo>
                    <a:pt x="417844" y="272120"/>
                  </a:lnTo>
                  <a:lnTo>
                    <a:pt x="350892" y="272120"/>
                  </a:lnTo>
                  <a:lnTo>
                    <a:pt x="429787" y="132910"/>
                  </a:lnTo>
                  <a:lnTo>
                    <a:pt x="497221" y="132910"/>
                  </a:lnTo>
                  <a:close/>
                </a:path>
              </a:pathLst>
            </a:custGeom>
            <a:solidFill>
              <a:srgbClr val="FFFFFF"/>
            </a:solidFill>
            <a:ln w="603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E9C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grpSp>
          <p:nvGrpSpPr>
            <p:cNvPr id="8" name="Group 21">
              <a:extLst>
                <a:ext uri="{FF2B5EF4-FFF2-40B4-BE49-F238E27FC236}">
                  <a16:creationId xmlns:a16="http://schemas.microsoft.com/office/drawing/2014/main" id="{F35C6599-5307-B85A-7D71-2F0D555F5BC2}"/>
                </a:ext>
              </a:extLst>
            </p:cNvPr>
            <p:cNvGrpSpPr/>
            <p:nvPr/>
          </p:nvGrpSpPr>
          <p:grpSpPr>
            <a:xfrm>
              <a:off x="2056694" y="2152863"/>
              <a:ext cx="1586388" cy="295684"/>
              <a:chOff x="2056694" y="2152863"/>
              <a:chExt cx="1586388" cy="295684"/>
            </a:xfrm>
          </p:grpSpPr>
          <p:sp>
            <p:nvSpPr>
              <p:cNvPr id="9" name="Freeform: Shape 22">
                <a:extLst>
                  <a:ext uri="{FF2B5EF4-FFF2-40B4-BE49-F238E27FC236}">
                    <a16:creationId xmlns:a16="http://schemas.microsoft.com/office/drawing/2014/main" id="{D09A22FE-B9AD-D070-6663-DD6AFE4455A5}"/>
                  </a:ext>
                </a:extLst>
              </p:cNvPr>
              <p:cNvSpPr/>
              <p:nvPr/>
            </p:nvSpPr>
            <p:spPr>
              <a:xfrm>
                <a:off x="2056694" y="2162996"/>
                <a:ext cx="254053" cy="285478"/>
              </a:xfrm>
              <a:custGeom>
                <a:avLst/>
                <a:gdLst>
                  <a:gd name="connsiteX0" fmla="*/ 27808 w 254053"/>
                  <a:gd name="connsiteY0" fmla="*/ 142621 h 285478"/>
                  <a:gd name="connsiteX1" fmla="*/ 126366 w 254053"/>
                  <a:gd name="connsiteY1" fmla="*/ 259876 h 285478"/>
                  <a:gd name="connsiteX2" fmla="*/ 224923 w 254053"/>
                  <a:gd name="connsiteY2" fmla="*/ 142621 h 285478"/>
                  <a:gd name="connsiteX3" fmla="*/ 126366 w 254053"/>
                  <a:gd name="connsiteY3" fmla="*/ 24943 h 285478"/>
                  <a:gd name="connsiteX4" fmla="*/ 27808 w 254053"/>
                  <a:gd name="connsiteY4" fmla="*/ 142621 h 285478"/>
                  <a:gd name="connsiteX5" fmla="*/ -661 w 254053"/>
                  <a:gd name="connsiteY5" fmla="*/ 142621 h 285478"/>
                  <a:gd name="connsiteX6" fmla="*/ 126366 w 254053"/>
                  <a:gd name="connsiteY6" fmla="*/ -330 h 285478"/>
                  <a:gd name="connsiteX7" fmla="*/ 253393 w 254053"/>
                  <a:gd name="connsiteY7" fmla="*/ 142621 h 285478"/>
                  <a:gd name="connsiteX8" fmla="*/ 126366 w 254053"/>
                  <a:gd name="connsiteY8" fmla="*/ 285149 h 285478"/>
                  <a:gd name="connsiteX9" fmla="*/ -661 w 254053"/>
                  <a:gd name="connsiteY9" fmla="*/ 142621 h 285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4053" h="285478">
                    <a:moveTo>
                      <a:pt x="27808" y="142621"/>
                    </a:moveTo>
                    <a:cubicBezTo>
                      <a:pt x="27808" y="221997"/>
                      <a:pt x="63998" y="259876"/>
                      <a:pt x="126366" y="259876"/>
                    </a:cubicBezTo>
                    <a:cubicBezTo>
                      <a:pt x="188733" y="259876"/>
                      <a:pt x="224923" y="221997"/>
                      <a:pt x="224923" y="142621"/>
                    </a:cubicBezTo>
                    <a:cubicBezTo>
                      <a:pt x="224923" y="63244"/>
                      <a:pt x="188733" y="24943"/>
                      <a:pt x="126366" y="24943"/>
                    </a:cubicBezTo>
                    <a:cubicBezTo>
                      <a:pt x="63998" y="24943"/>
                      <a:pt x="27808" y="62822"/>
                      <a:pt x="27808" y="142621"/>
                    </a:cubicBezTo>
                    <a:moveTo>
                      <a:pt x="-661" y="142621"/>
                    </a:moveTo>
                    <a:cubicBezTo>
                      <a:pt x="-661" y="46114"/>
                      <a:pt x="47592" y="-330"/>
                      <a:pt x="126366" y="-330"/>
                    </a:cubicBezTo>
                    <a:cubicBezTo>
                      <a:pt x="205140" y="-330"/>
                      <a:pt x="253393" y="46114"/>
                      <a:pt x="253393" y="142621"/>
                    </a:cubicBezTo>
                    <a:cubicBezTo>
                      <a:pt x="253393" y="239127"/>
                      <a:pt x="205140" y="285149"/>
                      <a:pt x="126366" y="285149"/>
                    </a:cubicBezTo>
                    <a:cubicBezTo>
                      <a:pt x="47592" y="285149"/>
                      <a:pt x="-661" y="238283"/>
                      <a:pt x="-661" y="142621"/>
                    </a:cubicBezTo>
                  </a:path>
                </a:pathLst>
              </a:custGeom>
              <a:solidFill>
                <a:srgbClr val="FFFFFF"/>
              </a:solidFill>
              <a:ln w="6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E9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23">
                <a:extLst>
                  <a:ext uri="{FF2B5EF4-FFF2-40B4-BE49-F238E27FC236}">
                    <a16:creationId xmlns:a16="http://schemas.microsoft.com/office/drawing/2014/main" id="{51E4B6C1-C3DE-8594-F9B8-8AC7B591C1B4}"/>
                  </a:ext>
                </a:extLst>
              </p:cNvPr>
              <p:cNvSpPr/>
              <p:nvPr/>
            </p:nvSpPr>
            <p:spPr>
              <a:xfrm>
                <a:off x="2326249" y="2165468"/>
                <a:ext cx="219070" cy="280416"/>
              </a:xfrm>
              <a:custGeom>
                <a:avLst/>
                <a:gdLst>
                  <a:gd name="connsiteX0" fmla="*/ 191508 w 219070"/>
                  <a:gd name="connsiteY0" fmla="*/ 8597 h 280416"/>
                  <a:gd name="connsiteX1" fmla="*/ 204537 w 219070"/>
                  <a:gd name="connsiteY1" fmla="*/ -329 h 280416"/>
                  <a:gd name="connsiteX2" fmla="*/ 218409 w 219070"/>
                  <a:gd name="connsiteY2" fmla="*/ 13302 h 280416"/>
                  <a:gd name="connsiteX3" fmla="*/ 218409 w 219070"/>
                  <a:gd name="connsiteY3" fmla="*/ 13483 h 280416"/>
                  <a:gd name="connsiteX4" fmla="*/ 217143 w 219070"/>
                  <a:gd name="connsiteY4" fmla="*/ 19515 h 280416"/>
                  <a:gd name="connsiteX5" fmla="*/ 121903 w 219070"/>
                  <a:gd name="connsiteY5" fmla="*/ 270734 h 280416"/>
                  <a:gd name="connsiteX6" fmla="*/ 104472 w 219070"/>
                  <a:gd name="connsiteY6" fmla="*/ 279359 h 280416"/>
                  <a:gd name="connsiteX7" fmla="*/ 95846 w 219070"/>
                  <a:gd name="connsiteY7" fmla="*/ 270734 h 280416"/>
                  <a:gd name="connsiteX8" fmla="*/ 546 w 219070"/>
                  <a:gd name="connsiteY8" fmla="*/ 19515 h 280416"/>
                  <a:gd name="connsiteX9" fmla="*/ -661 w 219070"/>
                  <a:gd name="connsiteY9" fmla="*/ 13483 h 280416"/>
                  <a:gd name="connsiteX10" fmla="*/ 12911 w 219070"/>
                  <a:gd name="connsiteY10" fmla="*/ -329 h 280416"/>
                  <a:gd name="connsiteX11" fmla="*/ 13152 w 219070"/>
                  <a:gd name="connsiteY11" fmla="*/ -329 h 280416"/>
                  <a:gd name="connsiteX12" fmla="*/ 26180 w 219070"/>
                  <a:gd name="connsiteY12" fmla="*/ 8597 h 280416"/>
                  <a:gd name="connsiteX13" fmla="*/ 108814 w 219070"/>
                  <a:gd name="connsiteY13" fmla="*/ 227668 h 2804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9070" h="280416">
                    <a:moveTo>
                      <a:pt x="191508" y="8597"/>
                    </a:moveTo>
                    <a:cubicBezTo>
                      <a:pt x="193583" y="3211"/>
                      <a:pt x="198765" y="-341"/>
                      <a:pt x="204537" y="-329"/>
                    </a:cubicBezTo>
                    <a:cubicBezTo>
                      <a:pt x="212131" y="-396"/>
                      <a:pt x="218343" y="5708"/>
                      <a:pt x="218409" y="13302"/>
                    </a:cubicBezTo>
                    <a:cubicBezTo>
                      <a:pt x="218409" y="13362"/>
                      <a:pt x="218409" y="13423"/>
                      <a:pt x="218409" y="13483"/>
                    </a:cubicBezTo>
                    <a:cubicBezTo>
                      <a:pt x="218307" y="15546"/>
                      <a:pt x="217879" y="17585"/>
                      <a:pt x="217143" y="19515"/>
                    </a:cubicBezTo>
                    <a:lnTo>
                      <a:pt x="121903" y="270734"/>
                    </a:lnTo>
                    <a:cubicBezTo>
                      <a:pt x="119472" y="277929"/>
                      <a:pt x="111667" y="281790"/>
                      <a:pt x="104472" y="279359"/>
                    </a:cubicBezTo>
                    <a:cubicBezTo>
                      <a:pt x="100406" y="277984"/>
                      <a:pt x="97221" y="274799"/>
                      <a:pt x="95846" y="270734"/>
                    </a:cubicBezTo>
                    <a:lnTo>
                      <a:pt x="546" y="19515"/>
                    </a:lnTo>
                    <a:cubicBezTo>
                      <a:pt x="-166" y="17579"/>
                      <a:pt x="-570" y="15546"/>
                      <a:pt x="-661" y="13483"/>
                    </a:cubicBezTo>
                    <a:cubicBezTo>
                      <a:pt x="-727" y="5919"/>
                      <a:pt x="5347" y="-263"/>
                      <a:pt x="12911" y="-329"/>
                    </a:cubicBezTo>
                    <a:cubicBezTo>
                      <a:pt x="12989" y="-329"/>
                      <a:pt x="13074" y="-329"/>
                      <a:pt x="13152" y="-329"/>
                    </a:cubicBezTo>
                    <a:cubicBezTo>
                      <a:pt x="18930" y="-360"/>
                      <a:pt x="24118" y="3199"/>
                      <a:pt x="26180" y="8597"/>
                    </a:cubicBezTo>
                    <a:lnTo>
                      <a:pt x="108814" y="227668"/>
                    </a:lnTo>
                    <a:close/>
                  </a:path>
                </a:pathLst>
              </a:custGeom>
              <a:solidFill>
                <a:srgbClr val="FFFFFF"/>
              </a:solidFill>
              <a:ln w="6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E9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  <p:sp>
            <p:nvSpPr>
              <p:cNvPr id="11" name="Freeform: Shape 24">
                <a:extLst>
                  <a:ext uri="{FF2B5EF4-FFF2-40B4-BE49-F238E27FC236}">
                    <a16:creationId xmlns:a16="http://schemas.microsoft.com/office/drawing/2014/main" id="{C3749D67-2282-2231-B65C-5539741F9A21}"/>
                  </a:ext>
                </a:extLst>
              </p:cNvPr>
              <p:cNvSpPr/>
              <p:nvPr/>
            </p:nvSpPr>
            <p:spPr>
              <a:xfrm>
                <a:off x="2575417" y="2165408"/>
                <a:ext cx="197145" cy="281510"/>
              </a:xfrm>
              <a:custGeom>
                <a:avLst/>
                <a:gdLst>
                  <a:gd name="connsiteX0" fmla="*/ 27085 w 197145"/>
                  <a:gd name="connsiteY0" fmla="*/ 149135 h 281510"/>
                  <a:gd name="connsiteX1" fmla="*/ 27085 w 197145"/>
                  <a:gd name="connsiteY1" fmla="*/ 266390 h 281510"/>
                  <a:gd name="connsiteX2" fmla="*/ 13212 w 197145"/>
                  <a:gd name="connsiteY2" fmla="*/ 280263 h 281510"/>
                  <a:gd name="connsiteX3" fmla="*/ -661 w 197145"/>
                  <a:gd name="connsiteY3" fmla="*/ 266390 h 281510"/>
                  <a:gd name="connsiteX4" fmla="*/ -661 w 197145"/>
                  <a:gd name="connsiteY4" fmla="*/ 13543 h 281510"/>
                  <a:gd name="connsiteX5" fmla="*/ 13212 w 197145"/>
                  <a:gd name="connsiteY5" fmla="*/ -330 h 281510"/>
                  <a:gd name="connsiteX6" fmla="*/ 27085 w 197145"/>
                  <a:gd name="connsiteY6" fmla="*/ 13543 h 281510"/>
                  <a:gd name="connsiteX7" fmla="*/ 27085 w 197145"/>
                  <a:gd name="connsiteY7" fmla="*/ 123922 h 281510"/>
                  <a:gd name="connsiteX8" fmla="*/ 168768 w 197145"/>
                  <a:gd name="connsiteY8" fmla="*/ 123922 h 281510"/>
                  <a:gd name="connsiteX9" fmla="*/ 168768 w 197145"/>
                  <a:gd name="connsiteY9" fmla="*/ 13543 h 281510"/>
                  <a:gd name="connsiteX10" fmla="*/ 183528 w 197145"/>
                  <a:gd name="connsiteY10" fmla="*/ 617 h 281510"/>
                  <a:gd name="connsiteX11" fmla="*/ 196454 w 197145"/>
                  <a:gd name="connsiteY11" fmla="*/ 13543 h 281510"/>
                  <a:gd name="connsiteX12" fmla="*/ 196454 w 197145"/>
                  <a:gd name="connsiteY12" fmla="*/ 266390 h 281510"/>
                  <a:gd name="connsiteX13" fmla="*/ 183528 w 197145"/>
                  <a:gd name="connsiteY13" fmla="*/ 281150 h 281510"/>
                  <a:gd name="connsiteX14" fmla="*/ 168768 w 197145"/>
                  <a:gd name="connsiteY14" fmla="*/ 268218 h 281510"/>
                  <a:gd name="connsiteX15" fmla="*/ 168768 w 197145"/>
                  <a:gd name="connsiteY15" fmla="*/ 266390 h 281510"/>
                  <a:gd name="connsiteX16" fmla="*/ 168768 w 197145"/>
                  <a:gd name="connsiteY16" fmla="*/ 149135 h 281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7145" h="281510">
                    <a:moveTo>
                      <a:pt x="27085" y="149135"/>
                    </a:moveTo>
                    <a:lnTo>
                      <a:pt x="27085" y="266390"/>
                    </a:lnTo>
                    <a:cubicBezTo>
                      <a:pt x="27085" y="274051"/>
                      <a:pt x="20872" y="280263"/>
                      <a:pt x="13212" y="280263"/>
                    </a:cubicBezTo>
                    <a:cubicBezTo>
                      <a:pt x="5552" y="280263"/>
                      <a:pt x="-661" y="274051"/>
                      <a:pt x="-661" y="266390"/>
                    </a:cubicBezTo>
                    <a:lnTo>
                      <a:pt x="-661" y="13543"/>
                    </a:lnTo>
                    <a:cubicBezTo>
                      <a:pt x="-661" y="5883"/>
                      <a:pt x="5552" y="-330"/>
                      <a:pt x="13212" y="-330"/>
                    </a:cubicBezTo>
                    <a:cubicBezTo>
                      <a:pt x="20872" y="-330"/>
                      <a:pt x="27085" y="5883"/>
                      <a:pt x="27085" y="13543"/>
                    </a:cubicBezTo>
                    <a:lnTo>
                      <a:pt x="27085" y="123922"/>
                    </a:lnTo>
                    <a:lnTo>
                      <a:pt x="168768" y="123922"/>
                    </a:lnTo>
                    <a:lnTo>
                      <a:pt x="168768" y="13543"/>
                    </a:lnTo>
                    <a:cubicBezTo>
                      <a:pt x="169275" y="5901"/>
                      <a:pt x="175880" y="110"/>
                      <a:pt x="183528" y="617"/>
                    </a:cubicBezTo>
                    <a:cubicBezTo>
                      <a:pt x="190464" y="1075"/>
                      <a:pt x="195995" y="6600"/>
                      <a:pt x="196454" y="13543"/>
                    </a:cubicBezTo>
                    <a:lnTo>
                      <a:pt x="196454" y="266390"/>
                    </a:lnTo>
                    <a:cubicBezTo>
                      <a:pt x="196960" y="274032"/>
                      <a:pt x="191170" y="280643"/>
                      <a:pt x="183528" y="281150"/>
                    </a:cubicBezTo>
                    <a:cubicBezTo>
                      <a:pt x="175880" y="281650"/>
                      <a:pt x="169275" y="275866"/>
                      <a:pt x="168768" y="268218"/>
                    </a:cubicBezTo>
                    <a:cubicBezTo>
                      <a:pt x="168726" y="267609"/>
                      <a:pt x="168726" y="267000"/>
                      <a:pt x="168768" y="266390"/>
                    </a:cubicBezTo>
                    <a:lnTo>
                      <a:pt x="168768" y="149135"/>
                    </a:lnTo>
                    <a:close/>
                  </a:path>
                </a:pathLst>
              </a:custGeom>
              <a:solidFill>
                <a:srgbClr val="FFFFFF"/>
              </a:solidFill>
              <a:ln w="6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E9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  <p:sp>
            <p:nvSpPr>
              <p:cNvPr id="12" name="Freeform: Shape 25">
                <a:extLst>
                  <a:ext uri="{FF2B5EF4-FFF2-40B4-BE49-F238E27FC236}">
                    <a16:creationId xmlns:a16="http://schemas.microsoft.com/office/drawing/2014/main" id="{B16EF5EB-D428-386A-4409-885F6997B82B}"/>
                  </a:ext>
                </a:extLst>
              </p:cNvPr>
              <p:cNvSpPr/>
              <p:nvPr/>
            </p:nvSpPr>
            <p:spPr>
              <a:xfrm>
                <a:off x="2819338" y="2252385"/>
                <a:ext cx="150671" cy="196162"/>
              </a:xfrm>
              <a:custGeom>
                <a:avLst/>
                <a:gdLst>
                  <a:gd name="connsiteX0" fmla="*/ 83239 w 150671"/>
                  <a:gd name="connsiteY0" fmla="*/ -330 h 196162"/>
                  <a:gd name="connsiteX1" fmla="*/ 145969 w 150671"/>
                  <a:gd name="connsiteY1" fmla="*/ 27717 h 196162"/>
                  <a:gd name="connsiteX2" fmla="*/ 148804 w 150671"/>
                  <a:gd name="connsiteY2" fmla="*/ 35498 h 196162"/>
                  <a:gd name="connsiteX3" fmla="*/ 137416 w 150671"/>
                  <a:gd name="connsiteY3" fmla="*/ 47266 h 196162"/>
                  <a:gd name="connsiteX4" fmla="*/ 136740 w 150671"/>
                  <a:gd name="connsiteY4" fmla="*/ 47260 h 196162"/>
                  <a:gd name="connsiteX5" fmla="*/ 126969 w 150671"/>
                  <a:gd name="connsiteY5" fmla="*/ 42374 h 196162"/>
                  <a:gd name="connsiteX6" fmla="*/ 82998 w 150671"/>
                  <a:gd name="connsiteY6" fmla="*/ 23254 h 196162"/>
                  <a:gd name="connsiteX7" fmla="*/ 25577 w 150671"/>
                  <a:gd name="connsiteY7" fmla="*/ 97383 h 196162"/>
                  <a:gd name="connsiteX8" fmla="*/ 82998 w 150671"/>
                  <a:gd name="connsiteY8" fmla="*/ 171874 h 196162"/>
                  <a:gd name="connsiteX9" fmla="*/ 130226 w 150671"/>
                  <a:gd name="connsiteY9" fmla="*/ 154382 h 196162"/>
                  <a:gd name="connsiteX10" fmla="*/ 137947 w 150671"/>
                  <a:gd name="connsiteY10" fmla="*/ 151547 h 196162"/>
                  <a:gd name="connsiteX11" fmla="*/ 150010 w 150671"/>
                  <a:gd name="connsiteY11" fmla="*/ 163611 h 196162"/>
                  <a:gd name="connsiteX12" fmla="*/ 144702 w 150671"/>
                  <a:gd name="connsiteY12" fmla="*/ 173804 h 196162"/>
                  <a:gd name="connsiteX13" fmla="*/ 83239 w 150671"/>
                  <a:gd name="connsiteY13" fmla="*/ 195820 h 196162"/>
                  <a:gd name="connsiteX14" fmla="*/ -661 w 150671"/>
                  <a:gd name="connsiteY14" fmla="*/ 97685 h 196162"/>
                  <a:gd name="connsiteX15" fmla="*/ 83239 w 150671"/>
                  <a:gd name="connsiteY15" fmla="*/ -28 h 196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50671" h="196162">
                    <a:moveTo>
                      <a:pt x="83239" y="-330"/>
                    </a:moveTo>
                    <a:cubicBezTo>
                      <a:pt x="119429" y="-330"/>
                      <a:pt x="139455" y="18790"/>
                      <a:pt x="145969" y="27717"/>
                    </a:cubicBezTo>
                    <a:cubicBezTo>
                      <a:pt x="147766" y="29913"/>
                      <a:pt x="148768" y="32657"/>
                      <a:pt x="148804" y="35498"/>
                    </a:cubicBezTo>
                    <a:cubicBezTo>
                      <a:pt x="148906" y="41892"/>
                      <a:pt x="143809" y="47163"/>
                      <a:pt x="137416" y="47266"/>
                    </a:cubicBezTo>
                    <a:cubicBezTo>
                      <a:pt x="137193" y="47272"/>
                      <a:pt x="136963" y="47272"/>
                      <a:pt x="136740" y="47260"/>
                    </a:cubicBezTo>
                    <a:cubicBezTo>
                      <a:pt x="132892" y="47284"/>
                      <a:pt x="129261" y="45468"/>
                      <a:pt x="126969" y="42374"/>
                    </a:cubicBezTo>
                    <a:cubicBezTo>
                      <a:pt x="120937" y="35498"/>
                      <a:pt x="109839" y="23254"/>
                      <a:pt x="82998" y="23254"/>
                    </a:cubicBezTo>
                    <a:cubicBezTo>
                      <a:pt x="45542" y="23254"/>
                      <a:pt x="25577" y="47381"/>
                      <a:pt x="25577" y="97383"/>
                    </a:cubicBezTo>
                    <a:cubicBezTo>
                      <a:pt x="25577" y="147385"/>
                      <a:pt x="45542" y="171874"/>
                      <a:pt x="82998" y="171874"/>
                    </a:cubicBezTo>
                    <a:cubicBezTo>
                      <a:pt x="100297" y="171735"/>
                      <a:pt x="117004" y="165547"/>
                      <a:pt x="130226" y="154382"/>
                    </a:cubicBezTo>
                    <a:cubicBezTo>
                      <a:pt x="132386" y="152561"/>
                      <a:pt x="135118" y="151559"/>
                      <a:pt x="137947" y="151547"/>
                    </a:cubicBezTo>
                    <a:cubicBezTo>
                      <a:pt x="144612" y="151547"/>
                      <a:pt x="150010" y="156946"/>
                      <a:pt x="150010" y="163611"/>
                    </a:cubicBezTo>
                    <a:cubicBezTo>
                      <a:pt x="149980" y="167664"/>
                      <a:pt x="148007" y="171458"/>
                      <a:pt x="144702" y="173804"/>
                    </a:cubicBezTo>
                    <a:cubicBezTo>
                      <a:pt x="127572" y="188365"/>
                      <a:pt x="105719" y="196194"/>
                      <a:pt x="83239" y="195820"/>
                    </a:cubicBezTo>
                    <a:cubicBezTo>
                      <a:pt x="30704" y="195820"/>
                      <a:pt x="-661" y="164455"/>
                      <a:pt x="-661" y="97685"/>
                    </a:cubicBezTo>
                    <a:cubicBezTo>
                      <a:pt x="-661" y="30914"/>
                      <a:pt x="30704" y="-28"/>
                      <a:pt x="83239" y="-28"/>
                    </a:cubicBezTo>
                  </a:path>
                </a:pathLst>
              </a:custGeom>
              <a:solidFill>
                <a:srgbClr val="FFFFFF"/>
              </a:solidFill>
              <a:ln w="6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E9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  <p:sp>
            <p:nvSpPr>
              <p:cNvPr id="13" name="Freeform: Shape 26">
                <a:extLst>
                  <a:ext uri="{FF2B5EF4-FFF2-40B4-BE49-F238E27FC236}">
                    <a16:creationId xmlns:a16="http://schemas.microsoft.com/office/drawing/2014/main" id="{33C0BA69-91E5-450B-9F29-06C6974EB0A3}"/>
                  </a:ext>
                </a:extLst>
              </p:cNvPr>
              <p:cNvSpPr/>
              <p:nvPr/>
            </p:nvSpPr>
            <p:spPr>
              <a:xfrm>
                <a:off x="3006983" y="2152863"/>
                <a:ext cx="54435" cy="293139"/>
              </a:xfrm>
              <a:custGeom>
                <a:avLst/>
                <a:gdLst>
                  <a:gd name="connsiteX0" fmla="*/ 25215 w 54435"/>
                  <a:gd name="connsiteY0" fmla="*/ 12698 h 293139"/>
                  <a:gd name="connsiteX1" fmla="*/ 25215 w 54435"/>
                  <a:gd name="connsiteY1" fmla="*/ 245159 h 293139"/>
                  <a:gd name="connsiteX2" fmla="*/ 41560 w 54435"/>
                  <a:gd name="connsiteY2" fmla="*/ 268381 h 293139"/>
                  <a:gd name="connsiteX3" fmla="*/ 53774 w 54435"/>
                  <a:gd name="connsiteY3" fmla="*/ 280595 h 293139"/>
                  <a:gd name="connsiteX4" fmla="*/ 41560 w 54435"/>
                  <a:gd name="connsiteY4" fmla="*/ 292809 h 293139"/>
                  <a:gd name="connsiteX5" fmla="*/ -661 w 54435"/>
                  <a:gd name="connsiteY5" fmla="*/ 245159 h 293139"/>
                  <a:gd name="connsiteX6" fmla="*/ -661 w 54435"/>
                  <a:gd name="connsiteY6" fmla="*/ 12698 h 293139"/>
                  <a:gd name="connsiteX7" fmla="*/ 12367 w 54435"/>
                  <a:gd name="connsiteY7" fmla="*/ -330 h 293139"/>
                  <a:gd name="connsiteX8" fmla="*/ 25396 w 54435"/>
                  <a:gd name="connsiteY8" fmla="*/ 12698 h 293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435" h="293139">
                    <a:moveTo>
                      <a:pt x="25215" y="12698"/>
                    </a:moveTo>
                    <a:lnTo>
                      <a:pt x="25215" y="245159"/>
                    </a:lnTo>
                    <a:cubicBezTo>
                      <a:pt x="25215" y="261444"/>
                      <a:pt x="30522" y="268381"/>
                      <a:pt x="41560" y="268381"/>
                    </a:cubicBezTo>
                    <a:cubicBezTo>
                      <a:pt x="48304" y="268381"/>
                      <a:pt x="53774" y="273851"/>
                      <a:pt x="53774" y="280595"/>
                    </a:cubicBezTo>
                    <a:cubicBezTo>
                      <a:pt x="53774" y="287338"/>
                      <a:pt x="48304" y="292809"/>
                      <a:pt x="41560" y="292809"/>
                    </a:cubicBezTo>
                    <a:cubicBezTo>
                      <a:pt x="14237" y="292809"/>
                      <a:pt x="-661" y="276523"/>
                      <a:pt x="-661" y="245159"/>
                    </a:cubicBezTo>
                    <a:lnTo>
                      <a:pt x="-661" y="12698"/>
                    </a:lnTo>
                    <a:cubicBezTo>
                      <a:pt x="-468" y="5581"/>
                      <a:pt x="5250" y="-143"/>
                      <a:pt x="12367" y="-330"/>
                    </a:cubicBezTo>
                    <a:cubicBezTo>
                      <a:pt x="19551" y="-300"/>
                      <a:pt x="25365" y="5515"/>
                      <a:pt x="25396" y="12698"/>
                    </a:cubicBezTo>
                  </a:path>
                </a:pathLst>
              </a:custGeom>
              <a:solidFill>
                <a:srgbClr val="FFFFFF"/>
              </a:solidFill>
              <a:ln w="6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E9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27">
                <a:extLst>
                  <a:ext uri="{FF2B5EF4-FFF2-40B4-BE49-F238E27FC236}">
                    <a16:creationId xmlns:a16="http://schemas.microsoft.com/office/drawing/2014/main" id="{0228FB30-170F-3E69-8A79-EFE2DB0AF343}"/>
                  </a:ext>
                </a:extLst>
              </p:cNvPr>
              <p:cNvSpPr/>
              <p:nvPr/>
            </p:nvSpPr>
            <p:spPr>
              <a:xfrm>
                <a:off x="3084007" y="2252385"/>
                <a:ext cx="171058" cy="195667"/>
              </a:xfrm>
              <a:custGeom>
                <a:avLst/>
                <a:gdLst>
                  <a:gd name="connsiteX0" fmla="*/ 143918 w 171058"/>
                  <a:gd name="connsiteY0" fmla="*/ 97202 h 195667"/>
                  <a:gd name="connsiteX1" fmla="*/ 84868 w 171058"/>
                  <a:gd name="connsiteY1" fmla="*/ 23073 h 195667"/>
                  <a:gd name="connsiteX2" fmla="*/ 25818 w 171058"/>
                  <a:gd name="connsiteY2" fmla="*/ 97202 h 195667"/>
                  <a:gd name="connsiteX3" fmla="*/ 84868 w 171058"/>
                  <a:gd name="connsiteY3" fmla="*/ 171693 h 195667"/>
                  <a:gd name="connsiteX4" fmla="*/ 143918 w 171058"/>
                  <a:gd name="connsiteY4" fmla="*/ 97202 h 195667"/>
                  <a:gd name="connsiteX5" fmla="*/ 170397 w 171058"/>
                  <a:gd name="connsiteY5" fmla="*/ 97202 h 195667"/>
                  <a:gd name="connsiteX6" fmla="*/ 84868 w 171058"/>
                  <a:gd name="connsiteY6" fmla="*/ 195337 h 195667"/>
                  <a:gd name="connsiteX7" fmla="*/ -661 w 171058"/>
                  <a:gd name="connsiteY7" fmla="*/ 97202 h 195667"/>
                  <a:gd name="connsiteX8" fmla="*/ 84868 w 171058"/>
                  <a:gd name="connsiteY8" fmla="*/ -330 h 195667"/>
                  <a:gd name="connsiteX9" fmla="*/ 170397 w 171058"/>
                  <a:gd name="connsiteY9" fmla="*/ 97383 h 195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058" h="195667">
                    <a:moveTo>
                      <a:pt x="143918" y="97202"/>
                    </a:moveTo>
                    <a:cubicBezTo>
                      <a:pt x="143918" y="45873"/>
                      <a:pt x="122325" y="23073"/>
                      <a:pt x="84868" y="23073"/>
                    </a:cubicBezTo>
                    <a:cubicBezTo>
                      <a:pt x="47411" y="23073"/>
                      <a:pt x="25818" y="45873"/>
                      <a:pt x="25818" y="97202"/>
                    </a:cubicBezTo>
                    <a:cubicBezTo>
                      <a:pt x="25818" y="148531"/>
                      <a:pt x="47411" y="171693"/>
                      <a:pt x="84868" y="171693"/>
                    </a:cubicBezTo>
                    <a:cubicBezTo>
                      <a:pt x="122325" y="171693"/>
                      <a:pt x="143918" y="149316"/>
                      <a:pt x="143918" y="97202"/>
                    </a:cubicBezTo>
                    <a:moveTo>
                      <a:pt x="170397" y="97202"/>
                    </a:moveTo>
                    <a:cubicBezTo>
                      <a:pt x="170397" y="163973"/>
                      <a:pt x="137826" y="195337"/>
                      <a:pt x="84868" y="195337"/>
                    </a:cubicBezTo>
                    <a:cubicBezTo>
                      <a:pt x="31910" y="195337"/>
                      <a:pt x="-661" y="163973"/>
                      <a:pt x="-661" y="97202"/>
                    </a:cubicBezTo>
                    <a:cubicBezTo>
                      <a:pt x="-661" y="30432"/>
                      <a:pt x="32634" y="-330"/>
                      <a:pt x="84868" y="-330"/>
                    </a:cubicBezTo>
                    <a:cubicBezTo>
                      <a:pt x="137102" y="-330"/>
                      <a:pt x="170397" y="30612"/>
                      <a:pt x="170397" y="97383"/>
                    </a:cubicBezTo>
                  </a:path>
                </a:pathLst>
              </a:custGeom>
              <a:solidFill>
                <a:srgbClr val="FFFFFF"/>
              </a:solidFill>
              <a:ln w="6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E9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28">
                <a:extLst>
                  <a:ext uri="{FF2B5EF4-FFF2-40B4-BE49-F238E27FC236}">
                    <a16:creationId xmlns:a16="http://schemas.microsoft.com/office/drawing/2014/main" id="{FC3CA8AC-76BE-A074-26C5-5C020B3A9F74}"/>
                  </a:ext>
                </a:extLst>
              </p:cNvPr>
              <p:cNvSpPr/>
              <p:nvPr/>
            </p:nvSpPr>
            <p:spPr>
              <a:xfrm>
                <a:off x="3291676" y="2254616"/>
                <a:ext cx="151457" cy="193436"/>
              </a:xfrm>
              <a:custGeom>
                <a:avLst/>
                <a:gdLst>
                  <a:gd name="connsiteX0" fmla="*/ 25396 w 151457"/>
                  <a:gd name="connsiteY0" fmla="*/ 12700 h 193436"/>
                  <a:gd name="connsiteX1" fmla="*/ 25396 w 151457"/>
                  <a:gd name="connsiteY1" fmla="*/ 118978 h 193436"/>
                  <a:gd name="connsiteX2" fmla="*/ 75097 w 151457"/>
                  <a:gd name="connsiteY2" fmla="*/ 168256 h 193436"/>
                  <a:gd name="connsiteX3" fmla="*/ 124738 w 151457"/>
                  <a:gd name="connsiteY3" fmla="*/ 118978 h 193436"/>
                  <a:gd name="connsiteX4" fmla="*/ 124738 w 151457"/>
                  <a:gd name="connsiteY4" fmla="*/ 12700 h 193436"/>
                  <a:gd name="connsiteX5" fmla="*/ 138188 w 151457"/>
                  <a:gd name="connsiteY5" fmla="*/ -329 h 193436"/>
                  <a:gd name="connsiteX6" fmla="*/ 150795 w 151457"/>
                  <a:gd name="connsiteY6" fmla="*/ 12633 h 193436"/>
                  <a:gd name="connsiteX7" fmla="*/ 150795 w 151457"/>
                  <a:gd name="connsiteY7" fmla="*/ 12700 h 193436"/>
                  <a:gd name="connsiteX8" fmla="*/ 150795 w 151457"/>
                  <a:gd name="connsiteY8" fmla="*/ 118978 h 193436"/>
                  <a:gd name="connsiteX9" fmla="*/ 75097 w 151457"/>
                  <a:gd name="connsiteY9" fmla="*/ 193107 h 193436"/>
                  <a:gd name="connsiteX10" fmla="*/ -661 w 151457"/>
                  <a:gd name="connsiteY10" fmla="*/ 118978 h 193436"/>
                  <a:gd name="connsiteX11" fmla="*/ -661 w 151457"/>
                  <a:gd name="connsiteY11" fmla="*/ 12700 h 193436"/>
                  <a:gd name="connsiteX12" fmla="*/ 12127 w 151457"/>
                  <a:gd name="connsiteY12" fmla="*/ -329 h 193436"/>
                  <a:gd name="connsiteX13" fmla="*/ 12368 w 151457"/>
                  <a:gd name="connsiteY13" fmla="*/ -329 h 193436"/>
                  <a:gd name="connsiteX14" fmla="*/ 25396 w 151457"/>
                  <a:gd name="connsiteY14" fmla="*/ 12700 h 193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1457" h="193436">
                    <a:moveTo>
                      <a:pt x="25396" y="12700"/>
                    </a:moveTo>
                    <a:lnTo>
                      <a:pt x="25396" y="118978"/>
                    </a:lnTo>
                    <a:cubicBezTo>
                      <a:pt x="25396" y="145457"/>
                      <a:pt x="33961" y="168256"/>
                      <a:pt x="75097" y="168256"/>
                    </a:cubicBezTo>
                    <a:cubicBezTo>
                      <a:pt x="116233" y="168256"/>
                      <a:pt x="124738" y="145457"/>
                      <a:pt x="124738" y="118978"/>
                    </a:cubicBezTo>
                    <a:lnTo>
                      <a:pt x="124738" y="12700"/>
                    </a:lnTo>
                    <a:cubicBezTo>
                      <a:pt x="124858" y="5395"/>
                      <a:pt x="130890" y="-431"/>
                      <a:pt x="138188" y="-329"/>
                    </a:cubicBezTo>
                    <a:cubicBezTo>
                      <a:pt x="145245" y="-232"/>
                      <a:pt x="150915" y="5576"/>
                      <a:pt x="150795" y="12633"/>
                    </a:cubicBezTo>
                    <a:cubicBezTo>
                      <a:pt x="150795" y="12658"/>
                      <a:pt x="150795" y="12676"/>
                      <a:pt x="150795" y="12700"/>
                    </a:cubicBezTo>
                    <a:lnTo>
                      <a:pt x="150795" y="118978"/>
                    </a:lnTo>
                    <a:cubicBezTo>
                      <a:pt x="150795" y="157641"/>
                      <a:pt x="138188" y="193107"/>
                      <a:pt x="75097" y="193107"/>
                    </a:cubicBezTo>
                    <a:cubicBezTo>
                      <a:pt x="12006" y="193107"/>
                      <a:pt x="-661" y="157641"/>
                      <a:pt x="-661" y="118978"/>
                    </a:cubicBezTo>
                    <a:lnTo>
                      <a:pt x="-661" y="12700"/>
                    </a:lnTo>
                    <a:cubicBezTo>
                      <a:pt x="-727" y="5570"/>
                      <a:pt x="4997" y="-262"/>
                      <a:pt x="12127" y="-329"/>
                    </a:cubicBezTo>
                    <a:cubicBezTo>
                      <a:pt x="12205" y="-329"/>
                      <a:pt x="12290" y="-329"/>
                      <a:pt x="12368" y="-329"/>
                    </a:cubicBezTo>
                    <a:cubicBezTo>
                      <a:pt x="19534" y="-262"/>
                      <a:pt x="25330" y="5534"/>
                      <a:pt x="25396" y="12700"/>
                    </a:cubicBezTo>
                  </a:path>
                </a:pathLst>
              </a:custGeom>
              <a:solidFill>
                <a:srgbClr val="FFFFFF"/>
              </a:solidFill>
              <a:ln w="6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E9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29">
                <a:extLst>
                  <a:ext uri="{FF2B5EF4-FFF2-40B4-BE49-F238E27FC236}">
                    <a16:creationId xmlns:a16="http://schemas.microsoft.com/office/drawing/2014/main" id="{77B1712A-6F74-FAC8-EE50-0AFB56306FC7}"/>
                  </a:ext>
                </a:extLst>
              </p:cNvPr>
              <p:cNvSpPr/>
              <p:nvPr/>
            </p:nvSpPr>
            <p:spPr>
              <a:xfrm>
                <a:off x="3479805" y="2152863"/>
                <a:ext cx="163277" cy="295189"/>
              </a:xfrm>
              <a:custGeom>
                <a:avLst/>
                <a:gdLst>
                  <a:gd name="connsiteX0" fmla="*/ 136559 w 163277"/>
                  <a:gd name="connsiteY0" fmla="*/ 158424 h 295189"/>
                  <a:gd name="connsiteX1" fmla="*/ 82817 w 163277"/>
                  <a:gd name="connsiteY1" fmla="*/ 122595 h 295189"/>
                  <a:gd name="connsiteX2" fmla="*/ 25396 w 163277"/>
                  <a:gd name="connsiteY2" fmla="*/ 196725 h 295189"/>
                  <a:gd name="connsiteX3" fmla="*/ 82817 w 163277"/>
                  <a:gd name="connsiteY3" fmla="*/ 271216 h 295189"/>
                  <a:gd name="connsiteX4" fmla="*/ 136559 w 163277"/>
                  <a:gd name="connsiteY4" fmla="*/ 214639 h 295189"/>
                  <a:gd name="connsiteX5" fmla="*/ 136559 w 163277"/>
                  <a:gd name="connsiteY5" fmla="*/ 125430 h 295189"/>
                  <a:gd name="connsiteX6" fmla="*/ 136559 w 163277"/>
                  <a:gd name="connsiteY6" fmla="*/ 12698 h 295189"/>
                  <a:gd name="connsiteX7" fmla="*/ 149588 w 163277"/>
                  <a:gd name="connsiteY7" fmla="*/ -330 h 295189"/>
                  <a:gd name="connsiteX8" fmla="*/ 162616 w 163277"/>
                  <a:gd name="connsiteY8" fmla="*/ 12698 h 295189"/>
                  <a:gd name="connsiteX9" fmla="*/ 162616 w 163277"/>
                  <a:gd name="connsiteY9" fmla="*/ 214639 h 295189"/>
                  <a:gd name="connsiteX10" fmla="*/ 82817 w 163277"/>
                  <a:gd name="connsiteY10" fmla="*/ 294860 h 295189"/>
                  <a:gd name="connsiteX11" fmla="*/ -661 w 163277"/>
                  <a:gd name="connsiteY11" fmla="*/ 196725 h 295189"/>
                  <a:gd name="connsiteX12" fmla="*/ 81189 w 163277"/>
                  <a:gd name="connsiteY12" fmla="*/ 99193 h 295189"/>
                  <a:gd name="connsiteX13" fmla="*/ 136559 w 163277"/>
                  <a:gd name="connsiteY13" fmla="*/ 125611 h 295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3277" h="295189">
                    <a:moveTo>
                      <a:pt x="136559" y="158424"/>
                    </a:moveTo>
                    <a:cubicBezTo>
                      <a:pt x="136559" y="158424"/>
                      <a:pt x="121118" y="122595"/>
                      <a:pt x="82817" y="122595"/>
                    </a:cubicBezTo>
                    <a:cubicBezTo>
                      <a:pt x="45783" y="122595"/>
                      <a:pt x="25396" y="146722"/>
                      <a:pt x="25396" y="196725"/>
                    </a:cubicBezTo>
                    <a:cubicBezTo>
                      <a:pt x="25396" y="246727"/>
                      <a:pt x="45360" y="271216"/>
                      <a:pt x="82817" y="271216"/>
                    </a:cubicBezTo>
                    <a:cubicBezTo>
                      <a:pt x="114182" y="271216"/>
                      <a:pt x="136559" y="253121"/>
                      <a:pt x="136559" y="214639"/>
                    </a:cubicBezTo>
                    <a:close/>
                    <a:moveTo>
                      <a:pt x="136559" y="125430"/>
                    </a:moveTo>
                    <a:lnTo>
                      <a:pt x="136559" y="12698"/>
                    </a:lnTo>
                    <a:cubicBezTo>
                      <a:pt x="136559" y="5503"/>
                      <a:pt x="142410" y="-330"/>
                      <a:pt x="149588" y="-330"/>
                    </a:cubicBezTo>
                    <a:cubicBezTo>
                      <a:pt x="156765" y="-330"/>
                      <a:pt x="162616" y="5503"/>
                      <a:pt x="162616" y="12698"/>
                    </a:cubicBezTo>
                    <a:lnTo>
                      <a:pt x="162616" y="214639"/>
                    </a:lnTo>
                    <a:cubicBezTo>
                      <a:pt x="162616" y="268381"/>
                      <a:pt x="129261" y="294860"/>
                      <a:pt x="82817" y="294860"/>
                    </a:cubicBezTo>
                    <a:cubicBezTo>
                      <a:pt x="30281" y="294860"/>
                      <a:pt x="-661" y="263495"/>
                      <a:pt x="-661" y="196725"/>
                    </a:cubicBezTo>
                    <a:cubicBezTo>
                      <a:pt x="-661" y="129954"/>
                      <a:pt x="28894" y="99193"/>
                      <a:pt x="81189" y="99193"/>
                    </a:cubicBezTo>
                    <a:cubicBezTo>
                      <a:pt x="102782" y="98849"/>
                      <a:pt x="123229" y="108626"/>
                      <a:pt x="136559" y="125611"/>
                    </a:cubicBezTo>
                  </a:path>
                </a:pathLst>
              </a:custGeom>
              <a:solidFill>
                <a:srgbClr val="FFFFFF"/>
              </a:solidFill>
              <a:ln w="6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E9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20" name="Espace réservé du texte 4">
            <a:extLst>
              <a:ext uri="{FF2B5EF4-FFF2-40B4-BE49-F238E27FC236}">
                <a16:creationId xmlns:a16="http://schemas.microsoft.com/office/drawing/2014/main" id="{537AC8F0-B678-BCE5-26EA-BBB4CD80E0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9462" y="3087517"/>
            <a:ext cx="5029200" cy="1144929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800" b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Insert title </a:t>
            </a:r>
            <a:br>
              <a:rPr lang="en-US"/>
            </a:br>
            <a:r>
              <a:rPr lang="en-US"/>
              <a:t>of the presentation</a:t>
            </a:r>
            <a:endParaRPr lang="fr-FR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B962C30C-A8E6-6778-1F46-A240756A889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8116" y="5932317"/>
            <a:ext cx="2784417" cy="249299"/>
          </a:xfrm>
        </p:spPr>
        <p:txBody>
          <a:bodyPr wrap="none" lIns="0" tIns="0" rIns="0" bIns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 cap="all" spc="200" baseline="0">
                <a:solidFill>
                  <a:schemeClr val="accent5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 dirty="0"/>
              <a:t>Name of the speaker</a:t>
            </a:r>
          </a:p>
        </p:txBody>
      </p:sp>
      <p:sp>
        <p:nvSpPr>
          <p:cNvPr id="5" name="Espace réservé de la date 26">
            <a:extLst>
              <a:ext uri="{FF2B5EF4-FFF2-40B4-BE49-F238E27FC236}">
                <a16:creationId xmlns:a16="http://schemas.microsoft.com/office/drawing/2014/main" id="{EC24E6EF-3253-56AE-8E7B-1F932288CA83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078116" y="6231210"/>
            <a:ext cx="2514600" cy="18650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accent5"/>
                </a:solidFill>
              </a:defRPr>
            </a:lvl1pPr>
          </a:lstStyle>
          <a:p>
            <a:fld id="{A47118C9-0E0F-4737-9831-41E7331FDA80}" type="datetime3">
              <a:rPr lang="fr-FR" smtClean="0"/>
              <a:pPr/>
              <a:t>26.09.25</a:t>
            </a:fld>
            <a:endParaRPr lang="fr-FR"/>
          </a:p>
        </p:txBody>
      </p:sp>
      <p:cxnSp>
        <p:nvCxnSpPr>
          <p:cNvPr id="21" name="Straight Connector 34">
            <a:extLst>
              <a:ext uri="{FF2B5EF4-FFF2-40B4-BE49-F238E27FC236}">
                <a16:creationId xmlns:a16="http://schemas.microsoft.com/office/drawing/2014/main" id="{5D249DA9-930A-FA1F-E65D-930ECE7B0F50}"/>
              </a:ext>
            </a:extLst>
          </p:cNvPr>
          <p:cNvCxnSpPr>
            <a:cxnSpLocks/>
          </p:cNvCxnSpPr>
          <p:nvPr userDrawn="1"/>
        </p:nvCxnSpPr>
        <p:spPr>
          <a:xfrm>
            <a:off x="929462" y="5945752"/>
            <a:ext cx="0" cy="44450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5854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ver E">
    <p:bg>
      <p:bgPr>
        <a:gradFill>
          <a:gsLst>
            <a:gs pos="20000">
              <a:schemeClr val="tx1"/>
            </a:gs>
            <a:gs pos="70000">
              <a:srgbClr val="00185E"/>
            </a:gs>
          </a:gsLst>
          <a:lin ang="15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4E7BD11-6ED7-6EA9-8DD3-C0BEB845BCFB}"/>
              </a:ext>
            </a:extLst>
          </p:cNvPr>
          <p:cNvSpPr/>
          <p:nvPr userDrawn="1"/>
        </p:nvSpPr>
        <p:spPr>
          <a:xfrm>
            <a:off x="-209483" y="-213610"/>
            <a:ext cx="12610966" cy="7285220"/>
          </a:xfrm>
          <a:prstGeom prst="rect">
            <a:avLst/>
          </a:prstGeom>
          <a:gradFill>
            <a:gsLst>
              <a:gs pos="70000">
                <a:schemeClr val="tx1">
                  <a:alpha val="0"/>
                </a:schemeClr>
              </a:gs>
              <a:gs pos="100000">
                <a:schemeClr val="tx1">
                  <a:alpha val="79968"/>
                </a:schemeClr>
              </a:gs>
            </a:gsLst>
            <a:lin ang="18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/>
          </a:p>
        </p:txBody>
      </p:sp>
      <p:grpSp>
        <p:nvGrpSpPr>
          <p:cNvPr id="6" name="Group 19">
            <a:extLst>
              <a:ext uri="{FF2B5EF4-FFF2-40B4-BE49-F238E27FC236}">
                <a16:creationId xmlns:a16="http://schemas.microsoft.com/office/drawing/2014/main" id="{E8A82CB9-DC39-5788-16FA-47AFE4B08B5C}"/>
              </a:ext>
            </a:extLst>
          </p:cNvPr>
          <p:cNvGrpSpPr/>
          <p:nvPr userDrawn="1"/>
        </p:nvGrpSpPr>
        <p:grpSpPr>
          <a:xfrm>
            <a:off x="939675" y="2636414"/>
            <a:ext cx="1790825" cy="283497"/>
            <a:chOff x="1356993" y="2119689"/>
            <a:chExt cx="2286089" cy="361900"/>
          </a:xfrm>
        </p:grpSpPr>
        <p:sp>
          <p:nvSpPr>
            <p:cNvPr id="7" name="Freeform: Shape 20">
              <a:extLst>
                <a:ext uri="{FF2B5EF4-FFF2-40B4-BE49-F238E27FC236}">
                  <a16:creationId xmlns:a16="http://schemas.microsoft.com/office/drawing/2014/main" id="{47D65342-4656-A0E1-9E94-CC79EB42830E}"/>
                </a:ext>
              </a:extLst>
            </p:cNvPr>
            <p:cNvSpPr/>
            <p:nvPr/>
          </p:nvSpPr>
          <p:spPr>
            <a:xfrm>
              <a:off x="1356993" y="2119689"/>
              <a:ext cx="599701" cy="361900"/>
            </a:xfrm>
            <a:custGeom>
              <a:avLst/>
              <a:gdLst>
                <a:gd name="connsiteX0" fmla="*/ 235567 w 599701"/>
                <a:gd name="connsiteY0" fmla="*/ 361570 h 361900"/>
                <a:gd name="connsiteX1" fmla="*/ 67887 w 599701"/>
                <a:gd name="connsiteY1" fmla="*/ 361570 h 361900"/>
                <a:gd name="connsiteX2" fmla="*/ 38875 w 599701"/>
                <a:gd name="connsiteY2" fmla="*/ 19514 h 361900"/>
                <a:gd name="connsiteX3" fmla="*/ 147445 w 599701"/>
                <a:gd name="connsiteY3" fmla="*/ 208486 h 361900"/>
                <a:gd name="connsiteX4" fmla="*/ 267535 w 599701"/>
                <a:gd name="connsiteY4" fmla="*/ -330 h 361900"/>
                <a:gd name="connsiteX5" fmla="*/ 444021 w 599701"/>
                <a:gd name="connsiteY5" fmla="*/ -330 h 361900"/>
                <a:gd name="connsiteX6" fmla="*/ 235688 w 599701"/>
                <a:gd name="connsiteY6" fmla="*/ 361570 h 361900"/>
                <a:gd name="connsiteX7" fmla="*/ 560372 w 599701"/>
                <a:gd name="connsiteY7" fmla="*/ 20359 h 361900"/>
                <a:gd name="connsiteX8" fmla="*/ 531661 w 599701"/>
                <a:gd name="connsiteY8" fmla="*/ 361570 h 361900"/>
                <a:gd name="connsiteX9" fmla="*/ 367238 w 599701"/>
                <a:gd name="connsiteY9" fmla="*/ 361570 h 361900"/>
                <a:gd name="connsiteX10" fmla="*/ 417844 w 599701"/>
                <a:gd name="connsiteY10" fmla="*/ 272120 h 361900"/>
                <a:gd name="connsiteX11" fmla="*/ 350892 w 599701"/>
                <a:gd name="connsiteY11" fmla="*/ 272120 h 361900"/>
                <a:gd name="connsiteX12" fmla="*/ 429787 w 599701"/>
                <a:gd name="connsiteY12" fmla="*/ 132910 h 361900"/>
                <a:gd name="connsiteX13" fmla="*/ 497221 w 599701"/>
                <a:gd name="connsiteY13" fmla="*/ 132910 h 36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99701" h="361900">
                  <a:moveTo>
                    <a:pt x="235567" y="361570"/>
                  </a:moveTo>
                  <a:lnTo>
                    <a:pt x="67887" y="361570"/>
                  </a:lnTo>
                  <a:cubicBezTo>
                    <a:pt x="-11460" y="264472"/>
                    <a:pt x="-22986" y="128591"/>
                    <a:pt x="38875" y="19514"/>
                  </a:cubicBezTo>
                  <a:lnTo>
                    <a:pt x="147445" y="208486"/>
                  </a:lnTo>
                  <a:lnTo>
                    <a:pt x="267535" y="-330"/>
                  </a:lnTo>
                  <a:lnTo>
                    <a:pt x="444021" y="-330"/>
                  </a:lnTo>
                  <a:lnTo>
                    <a:pt x="235688" y="361570"/>
                  </a:lnTo>
                  <a:close/>
                  <a:moveTo>
                    <a:pt x="560372" y="20359"/>
                  </a:moveTo>
                  <a:cubicBezTo>
                    <a:pt x="620942" y="129381"/>
                    <a:pt x="609596" y="264201"/>
                    <a:pt x="531661" y="361570"/>
                  </a:cubicBezTo>
                  <a:lnTo>
                    <a:pt x="367238" y="361570"/>
                  </a:lnTo>
                  <a:lnTo>
                    <a:pt x="417844" y="272120"/>
                  </a:lnTo>
                  <a:lnTo>
                    <a:pt x="350892" y="272120"/>
                  </a:lnTo>
                  <a:lnTo>
                    <a:pt x="429787" y="132910"/>
                  </a:lnTo>
                  <a:lnTo>
                    <a:pt x="497221" y="132910"/>
                  </a:lnTo>
                  <a:close/>
                </a:path>
              </a:pathLst>
            </a:custGeom>
            <a:solidFill>
              <a:srgbClr val="FFFFFF"/>
            </a:solidFill>
            <a:ln w="603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E9C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grpSp>
          <p:nvGrpSpPr>
            <p:cNvPr id="8" name="Group 21">
              <a:extLst>
                <a:ext uri="{FF2B5EF4-FFF2-40B4-BE49-F238E27FC236}">
                  <a16:creationId xmlns:a16="http://schemas.microsoft.com/office/drawing/2014/main" id="{BA88AA84-A026-61EF-C9AF-F089224E90F1}"/>
                </a:ext>
              </a:extLst>
            </p:cNvPr>
            <p:cNvGrpSpPr/>
            <p:nvPr/>
          </p:nvGrpSpPr>
          <p:grpSpPr>
            <a:xfrm>
              <a:off x="2056694" y="2152863"/>
              <a:ext cx="1586388" cy="295684"/>
              <a:chOff x="2056694" y="2152863"/>
              <a:chExt cx="1586388" cy="295684"/>
            </a:xfrm>
          </p:grpSpPr>
          <p:sp>
            <p:nvSpPr>
              <p:cNvPr id="9" name="Freeform: Shape 22">
                <a:extLst>
                  <a:ext uri="{FF2B5EF4-FFF2-40B4-BE49-F238E27FC236}">
                    <a16:creationId xmlns:a16="http://schemas.microsoft.com/office/drawing/2014/main" id="{D8778C3D-C42F-0037-6074-D8FF105B3412}"/>
                  </a:ext>
                </a:extLst>
              </p:cNvPr>
              <p:cNvSpPr/>
              <p:nvPr/>
            </p:nvSpPr>
            <p:spPr>
              <a:xfrm>
                <a:off x="2056694" y="2162996"/>
                <a:ext cx="254053" cy="285478"/>
              </a:xfrm>
              <a:custGeom>
                <a:avLst/>
                <a:gdLst>
                  <a:gd name="connsiteX0" fmla="*/ 27808 w 254053"/>
                  <a:gd name="connsiteY0" fmla="*/ 142621 h 285478"/>
                  <a:gd name="connsiteX1" fmla="*/ 126366 w 254053"/>
                  <a:gd name="connsiteY1" fmla="*/ 259876 h 285478"/>
                  <a:gd name="connsiteX2" fmla="*/ 224923 w 254053"/>
                  <a:gd name="connsiteY2" fmla="*/ 142621 h 285478"/>
                  <a:gd name="connsiteX3" fmla="*/ 126366 w 254053"/>
                  <a:gd name="connsiteY3" fmla="*/ 24943 h 285478"/>
                  <a:gd name="connsiteX4" fmla="*/ 27808 w 254053"/>
                  <a:gd name="connsiteY4" fmla="*/ 142621 h 285478"/>
                  <a:gd name="connsiteX5" fmla="*/ -661 w 254053"/>
                  <a:gd name="connsiteY5" fmla="*/ 142621 h 285478"/>
                  <a:gd name="connsiteX6" fmla="*/ 126366 w 254053"/>
                  <a:gd name="connsiteY6" fmla="*/ -330 h 285478"/>
                  <a:gd name="connsiteX7" fmla="*/ 253393 w 254053"/>
                  <a:gd name="connsiteY7" fmla="*/ 142621 h 285478"/>
                  <a:gd name="connsiteX8" fmla="*/ 126366 w 254053"/>
                  <a:gd name="connsiteY8" fmla="*/ 285149 h 285478"/>
                  <a:gd name="connsiteX9" fmla="*/ -661 w 254053"/>
                  <a:gd name="connsiteY9" fmla="*/ 142621 h 285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4053" h="285478">
                    <a:moveTo>
                      <a:pt x="27808" y="142621"/>
                    </a:moveTo>
                    <a:cubicBezTo>
                      <a:pt x="27808" y="221997"/>
                      <a:pt x="63998" y="259876"/>
                      <a:pt x="126366" y="259876"/>
                    </a:cubicBezTo>
                    <a:cubicBezTo>
                      <a:pt x="188733" y="259876"/>
                      <a:pt x="224923" y="221997"/>
                      <a:pt x="224923" y="142621"/>
                    </a:cubicBezTo>
                    <a:cubicBezTo>
                      <a:pt x="224923" y="63244"/>
                      <a:pt x="188733" y="24943"/>
                      <a:pt x="126366" y="24943"/>
                    </a:cubicBezTo>
                    <a:cubicBezTo>
                      <a:pt x="63998" y="24943"/>
                      <a:pt x="27808" y="62822"/>
                      <a:pt x="27808" y="142621"/>
                    </a:cubicBezTo>
                    <a:moveTo>
                      <a:pt x="-661" y="142621"/>
                    </a:moveTo>
                    <a:cubicBezTo>
                      <a:pt x="-661" y="46114"/>
                      <a:pt x="47592" y="-330"/>
                      <a:pt x="126366" y="-330"/>
                    </a:cubicBezTo>
                    <a:cubicBezTo>
                      <a:pt x="205140" y="-330"/>
                      <a:pt x="253393" y="46114"/>
                      <a:pt x="253393" y="142621"/>
                    </a:cubicBezTo>
                    <a:cubicBezTo>
                      <a:pt x="253393" y="239127"/>
                      <a:pt x="205140" y="285149"/>
                      <a:pt x="126366" y="285149"/>
                    </a:cubicBezTo>
                    <a:cubicBezTo>
                      <a:pt x="47592" y="285149"/>
                      <a:pt x="-661" y="238283"/>
                      <a:pt x="-661" y="142621"/>
                    </a:cubicBezTo>
                  </a:path>
                </a:pathLst>
              </a:custGeom>
              <a:solidFill>
                <a:srgbClr val="FFFFFF"/>
              </a:solidFill>
              <a:ln w="6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E9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23">
                <a:extLst>
                  <a:ext uri="{FF2B5EF4-FFF2-40B4-BE49-F238E27FC236}">
                    <a16:creationId xmlns:a16="http://schemas.microsoft.com/office/drawing/2014/main" id="{D5B958E3-0D3C-D540-8B39-4CBB93CEAD68}"/>
                  </a:ext>
                </a:extLst>
              </p:cNvPr>
              <p:cNvSpPr/>
              <p:nvPr/>
            </p:nvSpPr>
            <p:spPr>
              <a:xfrm>
                <a:off x="2326249" y="2165468"/>
                <a:ext cx="219070" cy="280416"/>
              </a:xfrm>
              <a:custGeom>
                <a:avLst/>
                <a:gdLst>
                  <a:gd name="connsiteX0" fmla="*/ 191508 w 219070"/>
                  <a:gd name="connsiteY0" fmla="*/ 8597 h 280416"/>
                  <a:gd name="connsiteX1" fmla="*/ 204537 w 219070"/>
                  <a:gd name="connsiteY1" fmla="*/ -329 h 280416"/>
                  <a:gd name="connsiteX2" fmla="*/ 218409 w 219070"/>
                  <a:gd name="connsiteY2" fmla="*/ 13302 h 280416"/>
                  <a:gd name="connsiteX3" fmla="*/ 218409 w 219070"/>
                  <a:gd name="connsiteY3" fmla="*/ 13483 h 280416"/>
                  <a:gd name="connsiteX4" fmla="*/ 217143 w 219070"/>
                  <a:gd name="connsiteY4" fmla="*/ 19515 h 280416"/>
                  <a:gd name="connsiteX5" fmla="*/ 121903 w 219070"/>
                  <a:gd name="connsiteY5" fmla="*/ 270734 h 280416"/>
                  <a:gd name="connsiteX6" fmla="*/ 104472 w 219070"/>
                  <a:gd name="connsiteY6" fmla="*/ 279359 h 280416"/>
                  <a:gd name="connsiteX7" fmla="*/ 95846 w 219070"/>
                  <a:gd name="connsiteY7" fmla="*/ 270734 h 280416"/>
                  <a:gd name="connsiteX8" fmla="*/ 546 w 219070"/>
                  <a:gd name="connsiteY8" fmla="*/ 19515 h 280416"/>
                  <a:gd name="connsiteX9" fmla="*/ -661 w 219070"/>
                  <a:gd name="connsiteY9" fmla="*/ 13483 h 280416"/>
                  <a:gd name="connsiteX10" fmla="*/ 12911 w 219070"/>
                  <a:gd name="connsiteY10" fmla="*/ -329 h 280416"/>
                  <a:gd name="connsiteX11" fmla="*/ 13152 w 219070"/>
                  <a:gd name="connsiteY11" fmla="*/ -329 h 280416"/>
                  <a:gd name="connsiteX12" fmla="*/ 26180 w 219070"/>
                  <a:gd name="connsiteY12" fmla="*/ 8597 h 280416"/>
                  <a:gd name="connsiteX13" fmla="*/ 108814 w 219070"/>
                  <a:gd name="connsiteY13" fmla="*/ 227668 h 2804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9070" h="280416">
                    <a:moveTo>
                      <a:pt x="191508" y="8597"/>
                    </a:moveTo>
                    <a:cubicBezTo>
                      <a:pt x="193583" y="3211"/>
                      <a:pt x="198765" y="-341"/>
                      <a:pt x="204537" y="-329"/>
                    </a:cubicBezTo>
                    <a:cubicBezTo>
                      <a:pt x="212131" y="-396"/>
                      <a:pt x="218343" y="5708"/>
                      <a:pt x="218409" y="13302"/>
                    </a:cubicBezTo>
                    <a:cubicBezTo>
                      <a:pt x="218409" y="13362"/>
                      <a:pt x="218409" y="13423"/>
                      <a:pt x="218409" y="13483"/>
                    </a:cubicBezTo>
                    <a:cubicBezTo>
                      <a:pt x="218307" y="15546"/>
                      <a:pt x="217879" y="17585"/>
                      <a:pt x="217143" y="19515"/>
                    </a:cubicBezTo>
                    <a:lnTo>
                      <a:pt x="121903" y="270734"/>
                    </a:lnTo>
                    <a:cubicBezTo>
                      <a:pt x="119472" y="277929"/>
                      <a:pt x="111667" y="281790"/>
                      <a:pt x="104472" y="279359"/>
                    </a:cubicBezTo>
                    <a:cubicBezTo>
                      <a:pt x="100406" y="277984"/>
                      <a:pt x="97221" y="274799"/>
                      <a:pt x="95846" y="270734"/>
                    </a:cubicBezTo>
                    <a:lnTo>
                      <a:pt x="546" y="19515"/>
                    </a:lnTo>
                    <a:cubicBezTo>
                      <a:pt x="-166" y="17579"/>
                      <a:pt x="-570" y="15546"/>
                      <a:pt x="-661" y="13483"/>
                    </a:cubicBezTo>
                    <a:cubicBezTo>
                      <a:pt x="-727" y="5919"/>
                      <a:pt x="5347" y="-263"/>
                      <a:pt x="12911" y="-329"/>
                    </a:cubicBezTo>
                    <a:cubicBezTo>
                      <a:pt x="12989" y="-329"/>
                      <a:pt x="13074" y="-329"/>
                      <a:pt x="13152" y="-329"/>
                    </a:cubicBezTo>
                    <a:cubicBezTo>
                      <a:pt x="18930" y="-360"/>
                      <a:pt x="24118" y="3199"/>
                      <a:pt x="26180" y="8597"/>
                    </a:cubicBezTo>
                    <a:lnTo>
                      <a:pt x="108814" y="227668"/>
                    </a:lnTo>
                    <a:close/>
                  </a:path>
                </a:pathLst>
              </a:custGeom>
              <a:solidFill>
                <a:srgbClr val="FFFFFF"/>
              </a:solidFill>
              <a:ln w="6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E9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  <p:sp>
            <p:nvSpPr>
              <p:cNvPr id="11" name="Freeform: Shape 24">
                <a:extLst>
                  <a:ext uri="{FF2B5EF4-FFF2-40B4-BE49-F238E27FC236}">
                    <a16:creationId xmlns:a16="http://schemas.microsoft.com/office/drawing/2014/main" id="{E51D9758-6B31-8EC9-ED66-F135749383CD}"/>
                  </a:ext>
                </a:extLst>
              </p:cNvPr>
              <p:cNvSpPr/>
              <p:nvPr/>
            </p:nvSpPr>
            <p:spPr>
              <a:xfrm>
                <a:off x="2575417" y="2165408"/>
                <a:ext cx="197145" cy="281510"/>
              </a:xfrm>
              <a:custGeom>
                <a:avLst/>
                <a:gdLst>
                  <a:gd name="connsiteX0" fmla="*/ 27085 w 197145"/>
                  <a:gd name="connsiteY0" fmla="*/ 149135 h 281510"/>
                  <a:gd name="connsiteX1" fmla="*/ 27085 w 197145"/>
                  <a:gd name="connsiteY1" fmla="*/ 266390 h 281510"/>
                  <a:gd name="connsiteX2" fmla="*/ 13212 w 197145"/>
                  <a:gd name="connsiteY2" fmla="*/ 280263 h 281510"/>
                  <a:gd name="connsiteX3" fmla="*/ -661 w 197145"/>
                  <a:gd name="connsiteY3" fmla="*/ 266390 h 281510"/>
                  <a:gd name="connsiteX4" fmla="*/ -661 w 197145"/>
                  <a:gd name="connsiteY4" fmla="*/ 13543 h 281510"/>
                  <a:gd name="connsiteX5" fmla="*/ 13212 w 197145"/>
                  <a:gd name="connsiteY5" fmla="*/ -330 h 281510"/>
                  <a:gd name="connsiteX6" fmla="*/ 27085 w 197145"/>
                  <a:gd name="connsiteY6" fmla="*/ 13543 h 281510"/>
                  <a:gd name="connsiteX7" fmla="*/ 27085 w 197145"/>
                  <a:gd name="connsiteY7" fmla="*/ 123922 h 281510"/>
                  <a:gd name="connsiteX8" fmla="*/ 168768 w 197145"/>
                  <a:gd name="connsiteY8" fmla="*/ 123922 h 281510"/>
                  <a:gd name="connsiteX9" fmla="*/ 168768 w 197145"/>
                  <a:gd name="connsiteY9" fmla="*/ 13543 h 281510"/>
                  <a:gd name="connsiteX10" fmla="*/ 183528 w 197145"/>
                  <a:gd name="connsiteY10" fmla="*/ 617 h 281510"/>
                  <a:gd name="connsiteX11" fmla="*/ 196454 w 197145"/>
                  <a:gd name="connsiteY11" fmla="*/ 13543 h 281510"/>
                  <a:gd name="connsiteX12" fmla="*/ 196454 w 197145"/>
                  <a:gd name="connsiteY12" fmla="*/ 266390 h 281510"/>
                  <a:gd name="connsiteX13" fmla="*/ 183528 w 197145"/>
                  <a:gd name="connsiteY13" fmla="*/ 281150 h 281510"/>
                  <a:gd name="connsiteX14" fmla="*/ 168768 w 197145"/>
                  <a:gd name="connsiteY14" fmla="*/ 268218 h 281510"/>
                  <a:gd name="connsiteX15" fmla="*/ 168768 w 197145"/>
                  <a:gd name="connsiteY15" fmla="*/ 266390 h 281510"/>
                  <a:gd name="connsiteX16" fmla="*/ 168768 w 197145"/>
                  <a:gd name="connsiteY16" fmla="*/ 149135 h 281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7145" h="281510">
                    <a:moveTo>
                      <a:pt x="27085" y="149135"/>
                    </a:moveTo>
                    <a:lnTo>
                      <a:pt x="27085" y="266390"/>
                    </a:lnTo>
                    <a:cubicBezTo>
                      <a:pt x="27085" y="274051"/>
                      <a:pt x="20872" y="280263"/>
                      <a:pt x="13212" y="280263"/>
                    </a:cubicBezTo>
                    <a:cubicBezTo>
                      <a:pt x="5552" y="280263"/>
                      <a:pt x="-661" y="274051"/>
                      <a:pt x="-661" y="266390"/>
                    </a:cubicBezTo>
                    <a:lnTo>
                      <a:pt x="-661" y="13543"/>
                    </a:lnTo>
                    <a:cubicBezTo>
                      <a:pt x="-661" y="5883"/>
                      <a:pt x="5552" y="-330"/>
                      <a:pt x="13212" y="-330"/>
                    </a:cubicBezTo>
                    <a:cubicBezTo>
                      <a:pt x="20872" y="-330"/>
                      <a:pt x="27085" y="5883"/>
                      <a:pt x="27085" y="13543"/>
                    </a:cubicBezTo>
                    <a:lnTo>
                      <a:pt x="27085" y="123922"/>
                    </a:lnTo>
                    <a:lnTo>
                      <a:pt x="168768" y="123922"/>
                    </a:lnTo>
                    <a:lnTo>
                      <a:pt x="168768" y="13543"/>
                    </a:lnTo>
                    <a:cubicBezTo>
                      <a:pt x="169275" y="5901"/>
                      <a:pt x="175880" y="110"/>
                      <a:pt x="183528" y="617"/>
                    </a:cubicBezTo>
                    <a:cubicBezTo>
                      <a:pt x="190464" y="1075"/>
                      <a:pt x="195995" y="6600"/>
                      <a:pt x="196454" y="13543"/>
                    </a:cubicBezTo>
                    <a:lnTo>
                      <a:pt x="196454" y="266390"/>
                    </a:lnTo>
                    <a:cubicBezTo>
                      <a:pt x="196960" y="274032"/>
                      <a:pt x="191170" y="280643"/>
                      <a:pt x="183528" y="281150"/>
                    </a:cubicBezTo>
                    <a:cubicBezTo>
                      <a:pt x="175880" y="281650"/>
                      <a:pt x="169275" y="275866"/>
                      <a:pt x="168768" y="268218"/>
                    </a:cubicBezTo>
                    <a:cubicBezTo>
                      <a:pt x="168726" y="267609"/>
                      <a:pt x="168726" y="267000"/>
                      <a:pt x="168768" y="266390"/>
                    </a:cubicBezTo>
                    <a:lnTo>
                      <a:pt x="168768" y="149135"/>
                    </a:lnTo>
                    <a:close/>
                  </a:path>
                </a:pathLst>
              </a:custGeom>
              <a:solidFill>
                <a:srgbClr val="FFFFFF"/>
              </a:solidFill>
              <a:ln w="6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E9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  <p:sp>
            <p:nvSpPr>
              <p:cNvPr id="12" name="Freeform: Shape 25">
                <a:extLst>
                  <a:ext uri="{FF2B5EF4-FFF2-40B4-BE49-F238E27FC236}">
                    <a16:creationId xmlns:a16="http://schemas.microsoft.com/office/drawing/2014/main" id="{14C6CEC7-0C21-E86F-45C1-601117791B73}"/>
                  </a:ext>
                </a:extLst>
              </p:cNvPr>
              <p:cNvSpPr/>
              <p:nvPr/>
            </p:nvSpPr>
            <p:spPr>
              <a:xfrm>
                <a:off x="2819338" y="2252385"/>
                <a:ext cx="150671" cy="196162"/>
              </a:xfrm>
              <a:custGeom>
                <a:avLst/>
                <a:gdLst>
                  <a:gd name="connsiteX0" fmla="*/ 83239 w 150671"/>
                  <a:gd name="connsiteY0" fmla="*/ -330 h 196162"/>
                  <a:gd name="connsiteX1" fmla="*/ 145969 w 150671"/>
                  <a:gd name="connsiteY1" fmla="*/ 27717 h 196162"/>
                  <a:gd name="connsiteX2" fmla="*/ 148804 w 150671"/>
                  <a:gd name="connsiteY2" fmla="*/ 35498 h 196162"/>
                  <a:gd name="connsiteX3" fmla="*/ 137416 w 150671"/>
                  <a:gd name="connsiteY3" fmla="*/ 47266 h 196162"/>
                  <a:gd name="connsiteX4" fmla="*/ 136740 w 150671"/>
                  <a:gd name="connsiteY4" fmla="*/ 47260 h 196162"/>
                  <a:gd name="connsiteX5" fmla="*/ 126969 w 150671"/>
                  <a:gd name="connsiteY5" fmla="*/ 42374 h 196162"/>
                  <a:gd name="connsiteX6" fmla="*/ 82998 w 150671"/>
                  <a:gd name="connsiteY6" fmla="*/ 23254 h 196162"/>
                  <a:gd name="connsiteX7" fmla="*/ 25577 w 150671"/>
                  <a:gd name="connsiteY7" fmla="*/ 97383 h 196162"/>
                  <a:gd name="connsiteX8" fmla="*/ 82998 w 150671"/>
                  <a:gd name="connsiteY8" fmla="*/ 171874 h 196162"/>
                  <a:gd name="connsiteX9" fmla="*/ 130226 w 150671"/>
                  <a:gd name="connsiteY9" fmla="*/ 154382 h 196162"/>
                  <a:gd name="connsiteX10" fmla="*/ 137947 w 150671"/>
                  <a:gd name="connsiteY10" fmla="*/ 151547 h 196162"/>
                  <a:gd name="connsiteX11" fmla="*/ 150010 w 150671"/>
                  <a:gd name="connsiteY11" fmla="*/ 163611 h 196162"/>
                  <a:gd name="connsiteX12" fmla="*/ 144702 w 150671"/>
                  <a:gd name="connsiteY12" fmla="*/ 173804 h 196162"/>
                  <a:gd name="connsiteX13" fmla="*/ 83239 w 150671"/>
                  <a:gd name="connsiteY13" fmla="*/ 195820 h 196162"/>
                  <a:gd name="connsiteX14" fmla="*/ -661 w 150671"/>
                  <a:gd name="connsiteY14" fmla="*/ 97685 h 196162"/>
                  <a:gd name="connsiteX15" fmla="*/ 83239 w 150671"/>
                  <a:gd name="connsiteY15" fmla="*/ -28 h 196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50671" h="196162">
                    <a:moveTo>
                      <a:pt x="83239" y="-330"/>
                    </a:moveTo>
                    <a:cubicBezTo>
                      <a:pt x="119429" y="-330"/>
                      <a:pt x="139455" y="18790"/>
                      <a:pt x="145969" y="27717"/>
                    </a:cubicBezTo>
                    <a:cubicBezTo>
                      <a:pt x="147766" y="29913"/>
                      <a:pt x="148768" y="32657"/>
                      <a:pt x="148804" y="35498"/>
                    </a:cubicBezTo>
                    <a:cubicBezTo>
                      <a:pt x="148906" y="41892"/>
                      <a:pt x="143809" y="47163"/>
                      <a:pt x="137416" y="47266"/>
                    </a:cubicBezTo>
                    <a:cubicBezTo>
                      <a:pt x="137193" y="47272"/>
                      <a:pt x="136963" y="47272"/>
                      <a:pt x="136740" y="47260"/>
                    </a:cubicBezTo>
                    <a:cubicBezTo>
                      <a:pt x="132892" y="47284"/>
                      <a:pt x="129261" y="45468"/>
                      <a:pt x="126969" y="42374"/>
                    </a:cubicBezTo>
                    <a:cubicBezTo>
                      <a:pt x="120937" y="35498"/>
                      <a:pt x="109839" y="23254"/>
                      <a:pt x="82998" y="23254"/>
                    </a:cubicBezTo>
                    <a:cubicBezTo>
                      <a:pt x="45542" y="23254"/>
                      <a:pt x="25577" y="47381"/>
                      <a:pt x="25577" y="97383"/>
                    </a:cubicBezTo>
                    <a:cubicBezTo>
                      <a:pt x="25577" y="147385"/>
                      <a:pt x="45542" y="171874"/>
                      <a:pt x="82998" y="171874"/>
                    </a:cubicBezTo>
                    <a:cubicBezTo>
                      <a:pt x="100297" y="171735"/>
                      <a:pt x="117004" y="165547"/>
                      <a:pt x="130226" y="154382"/>
                    </a:cubicBezTo>
                    <a:cubicBezTo>
                      <a:pt x="132386" y="152561"/>
                      <a:pt x="135118" y="151559"/>
                      <a:pt x="137947" y="151547"/>
                    </a:cubicBezTo>
                    <a:cubicBezTo>
                      <a:pt x="144612" y="151547"/>
                      <a:pt x="150010" y="156946"/>
                      <a:pt x="150010" y="163611"/>
                    </a:cubicBezTo>
                    <a:cubicBezTo>
                      <a:pt x="149980" y="167664"/>
                      <a:pt x="148007" y="171458"/>
                      <a:pt x="144702" y="173804"/>
                    </a:cubicBezTo>
                    <a:cubicBezTo>
                      <a:pt x="127572" y="188365"/>
                      <a:pt x="105719" y="196194"/>
                      <a:pt x="83239" y="195820"/>
                    </a:cubicBezTo>
                    <a:cubicBezTo>
                      <a:pt x="30704" y="195820"/>
                      <a:pt x="-661" y="164455"/>
                      <a:pt x="-661" y="97685"/>
                    </a:cubicBezTo>
                    <a:cubicBezTo>
                      <a:pt x="-661" y="30914"/>
                      <a:pt x="30704" y="-28"/>
                      <a:pt x="83239" y="-28"/>
                    </a:cubicBezTo>
                  </a:path>
                </a:pathLst>
              </a:custGeom>
              <a:solidFill>
                <a:srgbClr val="FFFFFF"/>
              </a:solidFill>
              <a:ln w="6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E9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  <p:sp>
            <p:nvSpPr>
              <p:cNvPr id="13" name="Freeform: Shape 26">
                <a:extLst>
                  <a:ext uri="{FF2B5EF4-FFF2-40B4-BE49-F238E27FC236}">
                    <a16:creationId xmlns:a16="http://schemas.microsoft.com/office/drawing/2014/main" id="{8CBA398A-1538-C164-0BD4-AAB35B863AB0}"/>
                  </a:ext>
                </a:extLst>
              </p:cNvPr>
              <p:cNvSpPr/>
              <p:nvPr/>
            </p:nvSpPr>
            <p:spPr>
              <a:xfrm>
                <a:off x="3006983" y="2152863"/>
                <a:ext cx="54435" cy="293139"/>
              </a:xfrm>
              <a:custGeom>
                <a:avLst/>
                <a:gdLst>
                  <a:gd name="connsiteX0" fmla="*/ 25215 w 54435"/>
                  <a:gd name="connsiteY0" fmla="*/ 12698 h 293139"/>
                  <a:gd name="connsiteX1" fmla="*/ 25215 w 54435"/>
                  <a:gd name="connsiteY1" fmla="*/ 245159 h 293139"/>
                  <a:gd name="connsiteX2" fmla="*/ 41560 w 54435"/>
                  <a:gd name="connsiteY2" fmla="*/ 268381 h 293139"/>
                  <a:gd name="connsiteX3" fmla="*/ 53774 w 54435"/>
                  <a:gd name="connsiteY3" fmla="*/ 280595 h 293139"/>
                  <a:gd name="connsiteX4" fmla="*/ 41560 w 54435"/>
                  <a:gd name="connsiteY4" fmla="*/ 292809 h 293139"/>
                  <a:gd name="connsiteX5" fmla="*/ -661 w 54435"/>
                  <a:gd name="connsiteY5" fmla="*/ 245159 h 293139"/>
                  <a:gd name="connsiteX6" fmla="*/ -661 w 54435"/>
                  <a:gd name="connsiteY6" fmla="*/ 12698 h 293139"/>
                  <a:gd name="connsiteX7" fmla="*/ 12367 w 54435"/>
                  <a:gd name="connsiteY7" fmla="*/ -330 h 293139"/>
                  <a:gd name="connsiteX8" fmla="*/ 25396 w 54435"/>
                  <a:gd name="connsiteY8" fmla="*/ 12698 h 293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435" h="293139">
                    <a:moveTo>
                      <a:pt x="25215" y="12698"/>
                    </a:moveTo>
                    <a:lnTo>
                      <a:pt x="25215" y="245159"/>
                    </a:lnTo>
                    <a:cubicBezTo>
                      <a:pt x="25215" y="261444"/>
                      <a:pt x="30522" y="268381"/>
                      <a:pt x="41560" y="268381"/>
                    </a:cubicBezTo>
                    <a:cubicBezTo>
                      <a:pt x="48304" y="268381"/>
                      <a:pt x="53774" y="273851"/>
                      <a:pt x="53774" y="280595"/>
                    </a:cubicBezTo>
                    <a:cubicBezTo>
                      <a:pt x="53774" y="287338"/>
                      <a:pt x="48304" y="292809"/>
                      <a:pt x="41560" y="292809"/>
                    </a:cubicBezTo>
                    <a:cubicBezTo>
                      <a:pt x="14237" y="292809"/>
                      <a:pt x="-661" y="276523"/>
                      <a:pt x="-661" y="245159"/>
                    </a:cubicBezTo>
                    <a:lnTo>
                      <a:pt x="-661" y="12698"/>
                    </a:lnTo>
                    <a:cubicBezTo>
                      <a:pt x="-468" y="5581"/>
                      <a:pt x="5250" y="-143"/>
                      <a:pt x="12367" y="-330"/>
                    </a:cubicBezTo>
                    <a:cubicBezTo>
                      <a:pt x="19551" y="-300"/>
                      <a:pt x="25365" y="5515"/>
                      <a:pt x="25396" y="12698"/>
                    </a:cubicBezTo>
                  </a:path>
                </a:pathLst>
              </a:custGeom>
              <a:solidFill>
                <a:srgbClr val="FFFFFF"/>
              </a:solidFill>
              <a:ln w="6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E9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27">
                <a:extLst>
                  <a:ext uri="{FF2B5EF4-FFF2-40B4-BE49-F238E27FC236}">
                    <a16:creationId xmlns:a16="http://schemas.microsoft.com/office/drawing/2014/main" id="{E82B1A8D-234E-A782-D30F-B1BBF9722539}"/>
                  </a:ext>
                </a:extLst>
              </p:cNvPr>
              <p:cNvSpPr/>
              <p:nvPr/>
            </p:nvSpPr>
            <p:spPr>
              <a:xfrm>
                <a:off x="3084007" y="2252385"/>
                <a:ext cx="171058" cy="195667"/>
              </a:xfrm>
              <a:custGeom>
                <a:avLst/>
                <a:gdLst>
                  <a:gd name="connsiteX0" fmla="*/ 143918 w 171058"/>
                  <a:gd name="connsiteY0" fmla="*/ 97202 h 195667"/>
                  <a:gd name="connsiteX1" fmla="*/ 84868 w 171058"/>
                  <a:gd name="connsiteY1" fmla="*/ 23073 h 195667"/>
                  <a:gd name="connsiteX2" fmla="*/ 25818 w 171058"/>
                  <a:gd name="connsiteY2" fmla="*/ 97202 h 195667"/>
                  <a:gd name="connsiteX3" fmla="*/ 84868 w 171058"/>
                  <a:gd name="connsiteY3" fmla="*/ 171693 h 195667"/>
                  <a:gd name="connsiteX4" fmla="*/ 143918 w 171058"/>
                  <a:gd name="connsiteY4" fmla="*/ 97202 h 195667"/>
                  <a:gd name="connsiteX5" fmla="*/ 170397 w 171058"/>
                  <a:gd name="connsiteY5" fmla="*/ 97202 h 195667"/>
                  <a:gd name="connsiteX6" fmla="*/ 84868 w 171058"/>
                  <a:gd name="connsiteY6" fmla="*/ 195337 h 195667"/>
                  <a:gd name="connsiteX7" fmla="*/ -661 w 171058"/>
                  <a:gd name="connsiteY7" fmla="*/ 97202 h 195667"/>
                  <a:gd name="connsiteX8" fmla="*/ 84868 w 171058"/>
                  <a:gd name="connsiteY8" fmla="*/ -330 h 195667"/>
                  <a:gd name="connsiteX9" fmla="*/ 170397 w 171058"/>
                  <a:gd name="connsiteY9" fmla="*/ 97383 h 195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058" h="195667">
                    <a:moveTo>
                      <a:pt x="143918" y="97202"/>
                    </a:moveTo>
                    <a:cubicBezTo>
                      <a:pt x="143918" y="45873"/>
                      <a:pt x="122325" y="23073"/>
                      <a:pt x="84868" y="23073"/>
                    </a:cubicBezTo>
                    <a:cubicBezTo>
                      <a:pt x="47411" y="23073"/>
                      <a:pt x="25818" y="45873"/>
                      <a:pt x="25818" y="97202"/>
                    </a:cubicBezTo>
                    <a:cubicBezTo>
                      <a:pt x="25818" y="148531"/>
                      <a:pt x="47411" y="171693"/>
                      <a:pt x="84868" y="171693"/>
                    </a:cubicBezTo>
                    <a:cubicBezTo>
                      <a:pt x="122325" y="171693"/>
                      <a:pt x="143918" y="149316"/>
                      <a:pt x="143918" y="97202"/>
                    </a:cubicBezTo>
                    <a:moveTo>
                      <a:pt x="170397" y="97202"/>
                    </a:moveTo>
                    <a:cubicBezTo>
                      <a:pt x="170397" y="163973"/>
                      <a:pt x="137826" y="195337"/>
                      <a:pt x="84868" y="195337"/>
                    </a:cubicBezTo>
                    <a:cubicBezTo>
                      <a:pt x="31910" y="195337"/>
                      <a:pt x="-661" y="163973"/>
                      <a:pt x="-661" y="97202"/>
                    </a:cubicBezTo>
                    <a:cubicBezTo>
                      <a:pt x="-661" y="30432"/>
                      <a:pt x="32634" y="-330"/>
                      <a:pt x="84868" y="-330"/>
                    </a:cubicBezTo>
                    <a:cubicBezTo>
                      <a:pt x="137102" y="-330"/>
                      <a:pt x="170397" y="30612"/>
                      <a:pt x="170397" y="97383"/>
                    </a:cubicBezTo>
                  </a:path>
                </a:pathLst>
              </a:custGeom>
              <a:solidFill>
                <a:srgbClr val="FFFFFF"/>
              </a:solidFill>
              <a:ln w="6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E9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28">
                <a:extLst>
                  <a:ext uri="{FF2B5EF4-FFF2-40B4-BE49-F238E27FC236}">
                    <a16:creationId xmlns:a16="http://schemas.microsoft.com/office/drawing/2014/main" id="{7AF567DE-3712-83BA-9D66-56A4D0A0918D}"/>
                  </a:ext>
                </a:extLst>
              </p:cNvPr>
              <p:cNvSpPr/>
              <p:nvPr/>
            </p:nvSpPr>
            <p:spPr>
              <a:xfrm>
                <a:off x="3291676" y="2254616"/>
                <a:ext cx="151457" cy="193436"/>
              </a:xfrm>
              <a:custGeom>
                <a:avLst/>
                <a:gdLst>
                  <a:gd name="connsiteX0" fmla="*/ 25396 w 151457"/>
                  <a:gd name="connsiteY0" fmla="*/ 12700 h 193436"/>
                  <a:gd name="connsiteX1" fmla="*/ 25396 w 151457"/>
                  <a:gd name="connsiteY1" fmla="*/ 118978 h 193436"/>
                  <a:gd name="connsiteX2" fmla="*/ 75097 w 151457"/>
                  <a:gd name="connsiteY2" fmla="*/ 168256 h 193436"/>
                  <a:gd name="connsiteX3" fmla="*/ 124738 w 151457"/>
                  <a:gd name="connsiteY3" fmla="*/ 118978 h 193436"/>
                  <a:gd name="connsiteX4" fmla="*/ 124738 w 151457"/>
                  <a:gd name="connsiteY4" fmla="*/ 12700 h 193436"/>
                  <a:gd name="connsiteX5" fmla="*/ 138188 w 151457"/>
                  <a:gd name="connsiteY5" fmla="*/ -329 h 193436"/>
                  <a:gd name="connsiteX6" fmla="*/ 150795 w 151457"/>
                  <a:gd name="connsiteY6" fmla="*/ 12633 h 193436"/>
                  <a:gd name="connsiteX7" fmla="*/ 150795 w 151457"/>
                  <a:gd name="connsiteY7" fmla="*/ 12700 h 193436"/>
                  <a:gd name="connsiteX8" fmla="*/ 150795 w 151457"/>
                  <a:gd name="connsiteY8" fmla="*/ 118978 h 193436"/>
                  <a:gd name="connsiteX9" fmla="*/ 75097 w 151457"/>
                  <a:gd name="connsiteY9" fmla="*/ 193107 h 193436"/>
                  <a:gd name="connsiteX10" fmla="*/ -661 w 151457"/>
                  <a:gd name="connsiteY10" fmla="*/ 118978 h 193436"/>
                  <a:gd name="connsiteX11" fmla="*/ -661 w 151457"/>
                  <a:gd name="connsiteY11" fmla="*/ 12700 h 193436"/>
                  <a:gd name="connsiteX12" fmla="*/ 12127 w 151457"/>
                  <a:gd name="connsiteY12" fmla="*/ -329 h 193436"/>
                  <a:gd name="connsiteX13" fmla="*/ 12368 w 151457"/>
                  <a:gd name="connsiteY13" fmla="*/ -329 h 193436"/>
                  <a:gd name="connsiteX14" fmla="*/ 25396 w 151457"/>
                  <a:gd name="connsiteY14" fmla="*/ 12700 h 193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1457" h="193436">
                    <a:moveTo>
                      <a:pt x="25396" y="12700"/>
                    </a:moveTo>
                    <a:lnTo>
                      <a:pt x="25396" y="118978"/>
                    </a:lnTo>
                    <a:cubicBezTo>
                      <a:pt x="25396" y="145457"/>
                      <a:pt x="33961" y="168256"/>
                      <a:pt x="75097" y="168256"/>
                    </a:cubicBezTo>
                    <a:cubicBezTo>
                      <a:pt x="116233" y="168256"/>
                      <a:pt x="124738" y="145457"/>
                      <a:pt x="124738" y="118978"/>
                    </a:cubicBezTo>
                    <a:lnTo>
                      <a:pt x="124738" y="12700"/>
                    </a:lnTo>
                    <a:cubicBezTo>
                      <a:pt x="124858" y="5395"/>
                      <a:pt x="130890" y="-431"/>
                      <a:pt x="138188" y="-329"/>
                    </a:cubicBezTo>
                    <a:cubicBezTo>
                      <a:pt x="145245" y="-232"/>
                      <a:pt x="150915" y="5576"/>
                      <a:pt x="150795" y="12633"/>
                    </a:cubicBezTo>
                    <a:cubicBezTo>
                      <a:pt x="150795" y="12658"/>
                      <a:pt x="150795" y="12676"/>
                      <a:pt x="150795" y="12700"/>
                    </a:cubicBezTo>
                    <a:lnTo>
                      <a:pt x="150795" y="118978"/>
                    </a:lnTo>
                    <a:cubicBezTo>
                      <a:pt x="150795" y="157641"/>
                      <a:pt x="138188" y="193107"/>
                      <a:pt x="75097" y="193107"/>
                    </a:cubicBezTo>
                    <a:cubicBezTo>
                      <a:pt x="12006" y="193107"/>
                      <a:pt x="-661" y="157641"/>
                      <a:pt x="-661" y="118978"/>
                    </a:cubicBezTo>
                    <a:lnTo>
                      <a:pt x="-661" y="12700"/>
                    </a:lnTo>
                    <a:cubicBezTo>
                      <a:pt x="-727" y="5570"/>
                      <a:pt x="4997" y="-262"/>
                      <a:pt x="12127" y="-329"/>
                    </a:cubicBezTo>
                    <a:cubicBezTo>
                      <a:pt x="12205" y="-329"/>
                      <a:pt x="12290" y="-329"/>
                      <a:pt x="12368" y="-329"/>
                    </a:cubicBezTo>
                    <a:cubicBezTo>
                      <a:pt x="19534" y="-262"/>
                      <a:pt x="25330" y="5534"/>
                      <a:pt x="25396" y="12700"/>
                    </a:cubicBezTo>
                  </a:path>
                </a:pathLst>
              </a:custGeom>
              <a:solidFill>
                <a:srgbClr val="FFFFFF"/>
              </a:solidFill>
              <a:ln w="6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E9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29">
                <a:extLst>
                  <a:ext uri="{FF2B5EF4-FFF2-40B4-BE49-F238E27FC236}">
                    <a16:creationId xmlns:a16="http://schemas.microsoft.com/office/drawing/2014/main" id="{8AE35597-ABFF-44A7-ECD7-C842E43E6C56}"/>
                  </a:ext>
                </a:extLst>
              </p:cNvPr>
              <p:cNvSpPr/>
              <p:nvPr/>
            </p:nvSpPr>
            <p:spPr>
              <a:xfrm>
                <a:off x="3479805" y="2152863"/>
                <a:ext cx="163277" cy="295189"/>
              </a:xfrm>
              <a:custGeom>
                <a:avLst/>
                <a:gdLst>
                  <a:gd name="connsiteX0" fmla="*/ 136559 w 163277"/>
                  <a:gd name="connsiteY0" fmla="*/ 158424 h 295189"/>
                  <a:gd name="connsiteX1" fmla="*/ 82817 w 163277"/>
                  <a:gd name="connsiteY1" fmla="*/ 122595 h 295189"/>
                  <a:gd name="connsiteX2" fmla="*/ 25396 w 163277"/>
                  <a:gd name="connsiteY2" fmla="*/ 196725 h 295189"/>
                  <a:gd name="connsiteX3" fmla="*/ 82817 w 163277"/>
                  <a:gd name="connsiteY3" fmla="*/ 271216 h 295189"/>
                  <a:gd name="connsiteX4" fmla="*/ 136559 w 163277"/>
                  <a:gd name="connsiteY4" fmla="*/ 214639 h 295189"/>
                  <a:gd name="connsiteX5" fmla="*/ 136559 w 163277"/>
                  <a:gd name="connsiteY5" fmla="*/ 125430 h 295189"/>
                  <a:gd name="connsiteX6" fmla="*/ 136559 w 163277"/>
                  <a:gd name="connsiteY6" fmla="*/ 12698 h 295189"/>
                  <a:gd name="connsiteX7" fmla="*/ 149588 w 163277"/>
                  <a:gd name="connsiteY7" fmla="*/ -330 h 295189"/>
                  <a:gd name="connsiteX8" fmla="*/ 162616 w 163277"/>
                  <a:gd name="connsiteY8" fmla="*/ 12698 h 295189"/>
                  <a:gd name="connsiteX9" fmla="*/ 162616 w 163277"/>
                  <a:gd name="connsiteY9" fmla="*/ 214639 h 295189"/>
                  <a:gd name="connsiteX10" fmla="*/ 82817 w 163277"/>
                  <a:gd name="connsiteY10" fmla="*/ 294860 h 295189"/>
                  <a:gd name="connsiteX11" fmla="*/ -661 w 163277"/>
                  <a:gd name="connsiteY11" fmla="*/ 196725 h 295189"/>
                  <a:gd name="connsiteX12" fmla="*/ 81189 w 163277"/>
                  <a:gd name="connsiteY12" fmla="*/ 99193 h 295189"/>
                  <a:gd name="connsiteX13" fmla="*/ 136559 w 163277"/>
                  <a:gd name="connsiteY13" fmla="*/ 125611 h 295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3277" h="295189">
                    <a:moveTo>
                      <a:pt x="136559" y="158424"/>
                    </a:moveTo>
                    <a:cubicBezTo>
                      <a:pt x="136559" y="158424"/>
                      <a:pt x="121118" y="122595"/>
                      <a:pt x="82817" y="122595"/>
                    </a:cubicBezTo>
                    <a:cubicBezTo>
                      <a:pt x="45783" y="122595"/>
                      <a:pt x="25396" y="146722"/>
                      <a:pt x="25396" y="196725"/>
                    </a:cubicBezTo>
                    <a:cubicBezTo>
                      <a:pt x="25396" y="246727"/>
                      <a:pt x="45360" y="271216"/>
                      <a:pt x="82817" y="271216"/>
                    </a:cubicBezTo>
                    <a:cubicBezTo>
                      <a:pt x="114182" y="271216"/>
                      <a:pt x="136559" y="253121"/>
                      <a:pt x="136559" y="214639"/>
                    </a:cubicBezTo>
                    <a:close/>
                    <a:moveTo>
                      <a:pt x="136559" y="125430"/>
                    </a:moveTo>
                    <a:lnTo>
                      <a:pt x="136559" y="12698"/>
                    </a:lnTo>
                    <a:cubicBezTo>
                      <a:pt x="136559" y="5503"/>
                      <a:pt x="142410" y="-330"/>
                      <a:pt x="149588" y="-330"/>
                    </a:cubicBezTo>
                    <a:cubicBezTo>
                      <a:pt x="156765" y="-330"/>
                      <a:pt x="162616" y="5503"/>
                      <a:pt x="162616" y="12698"/>
                    </a:cubicBezTo>
                    <a:lnTo>
                      <a:pt x="162616" y="214639"/>
                    </a:lnTo>
                    <a:cubicBezTo>
                      <a:pt x="162616" y="268381"/>
                      <a:pt x="129261" y="294860"/>
                      <a:pt x="82817" y="294860"/>
                    </a:cubicBezTo>
                    <a:cubicBezTo>
                      <a:pt x="30281" y="294860"/>
                      <a:pt x="-661" y="263495"/>
                      <a:pt x="-661" y="196725"/>
                    </a:cubicBezTo>
                    <a:cubicBezTo>
                      <a:pt x="-661" y="129954"/>
                      <a:pt x="28894" y="99193"/>
                      <a:pt x="81189" y="99193"/>
                    </a:cubicBezTo>
                    <a:cubicBezTo>
                      <a:pt x="102782" y="98849"/>
                      <a:pt x="123229" y="108626"/>
                      <a:pt x="136559" y="125611"/>
                    </a:cubicBezTo>
                  </a:path>
                </a:pathLst>
              </a:custGeom>
              <a:solidFill>
                <a:srgbClr val="FFFFFF"/>
              </a:solidFill>
              <a:ln w="6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E9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20" name="Espace réservé du texte 4">
            <a:extLst>
              <a:ext uri="{FF2B5EF4-FFF2-40B4-BE49-F238E27FC236}">
                <a16:creationId xmlns:a16="http://schemas.microsoft.com/office/drawing/2014/main" id="{645D42CD-9E47-4C7F-FDCB-4612FF23AC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9462" y="3087517"/>
            <a:ext cx="5029200" cy="1144929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800" b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Insert title </a:t>
            </a:r>
            <a:br>
              <a:rPr lang="en-US"/>
            </a:br>
            <a:r>
              <a:rPr lang="en-US"/>
              <a:t>of the presentation</a:t>
            </a:r>
            <a:endParaRPr lang="fr-FR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3DE01778-E442-3F8C-CC6B-059CB14AD8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8116" y="5932317"/>
            <a:ext cx="2784417" cy="249299"/>
          </a:xfrm>
        </p:spPr>
        <p:txBody>
          <a:bodyPr wrap="none" lIns="0" tIns="0" rIns="0" bIns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 cap="all" spc="200" baseline="0">
                <a:solidFill>
                  <a:schemeClr val="accent5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 dirty="0"/>
              <a:t>Name of the speaker</a:t>
            </a:r>
          </a:p>
        </p:txBody>
      </p:sp>
      <p:sp>
        <p:nvSpPr>
          <p:cNvPr id="4" name="Espace réservé de la date 26">
            <a:extLst>
              <a:ext uri="{FF2B5EF4-FFF2-40B4-BE49-F238E27FC236}">
                <a16:creationId xmlns:a16="http://schemas.microsoft.com/office/drawing/2014/main" id="{45A55CBB-ADCD-B3E5-D477-4F80F365F099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078116" y="6231210"/>
            <a:ext cx="2514600" cy="18650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accent5"/>
                </a:solidFill>
              </a:defRPr>
            </a:lvl1pPr>
          </a:lstStyle>
          <a:p>
            <a:fld id="{7CDBDE91-9DAF-45B1-BBD2-66D82AC3BCEB}" type="datetime3">
              <a:rPr lang="fr-FR" smtClean="0"/>
              <a:pPr/>
              <a:t>26.09.25</a:t>
            </a:fld>
            <a:endParaRPr lang="fr-FR"/>
          </a:p>
        </p:txBody>
      </p:sp>
      <p:cxnSp>
        <p:nvCxnSpPr>
          <p:cNvPr id="5" name="Straight Connector 34">
            <a:extLst>
              <a:ext uri="{FF2B5EF4-FFF2-40B4-BE49-F238E27FC236}">
                <a16:creationId xmlns:a16="http://schemas.microsoft.com/office/drawing/2014/main" id="{004BAA2D-FE86-8685-DD03-FE054E518F90}"/>
              </a:ext>
            </a:extLst>
          </p:cNvPr>
          <p:cNvCxnSpPr>
            <a:cxnSpLocks/>
          </p:cNvCxnSpPr>
          <p:nvPr userDrawn="1"/>
        </p:nvCxnSpPr>
        <p:spPr>
          <a:xfrm>
            <a:off x="929462" y="5945752"/>
            <a:ext cx="0" cy="44450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837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A">
    <p:bg>
      <p:bgPr>
        <a:gradFill>
          <a:gsLst>
            <a:gs pos="20000">
              <a:schemeClr val="tx1"/>
            </a:gs>
            <a:gs pos="70000">
              <a:srgbClr val="00185E"/>
            </a:gs>
          </a:gsLst>
          <a:lin ang="15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83715F7-180A-C285-8B37-63EA35AEBBD6}"/>
              </a:ext>
            </a:extLst>
          </p:cNvPr>
          <p:cNvSpPr/>
          <p:nvPr userDrawn="1"/>
        </p:nvSpPr>
        <p:spPr>
          <a:xfrm>
            <a:off x="-209483" y="-213610"/>
            <a:ext cx="12610966" cy="7285220"/>
          </a:xfrm>
          <a:prstGeom prst="rect">
            <a:avLst/>
          </a:prstGeom>
          <a:gradFill>
            <a:gsLst>
              <a:gs pos="70000">
                <a:schemeClr val="tx1">
                  <a:alpha val="0"/>
                </a:schemeClr>
              </a:gs>
              <a:gs pos="100000">
                <a:schemeClr val="tx1">
                  <a:alpha val="79968"/>
                </a:schemeClr>
              </a:gs>
            </a:gsLst>
            <a:lin ang="18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E7DDD931-901F-B8D8-377A-8D82C115042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142086" y="0"/>
            <a:ext cx="5049914" cy="6858000"/>
          </a:xfrm>
          <a:custGeom>
            <a:avLst/>
            <a:gdLst>
              <a:gd name="connsiteX0" fmla="*/ 0 w 5049914"/>
              <a:gd name="connsiteY0" fmla="*/ 0 h 6858000"/>
              <a:gd name="connsiteX1" fmla="*/ 5049914 w 5049914"/>
              <a:gd name="connsiteY1" fmla="*/ 0 h 6858000"/>
              <a:gd name="connsiteX2" fmla="*/ 5049914 w 5049914"/>
              <a:gd name="connsiteY2" fmla="*/ 6858000 h 6858000"/>
              <a:gd name="connsiteX3" fmla="*/ 0 w 504991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49914" h="6858000">
                <a:moveTo>
                  <a:pt x="0" y="0"/>
                </a:moveTo>
                <a:lnTo>
                  <a:pt x="5049914" y="0"/>
                </a:lnTo>
                <a:lnTo>
                  <a:pt x="50499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bIns="432000" anchor="ctr">
            <a:noAutofit/>
          </a:bodyPr>
          <a:lstStyle>
            <a:lvl1pPr marL="0" indent="0" algn="ctr">
              <a:buNone/>
              <a:defRPr sz="12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/>
              <a:t>Click here to add your picture</a:t>
            </a:r>
          </a:p>
        </p:txBody>
      </p:sp>
      <p:sp>
        <p:nvSpPr>
          <p:cNvPr id="13" name="Freeform 1">
            <a:extLst>
              <a:ext uri="{FF2B5EF4-FFF2-40B4-BE49-F238E27FC236}">
                <a16:creationId xmlns:a16="http://schemas.microsoft.com/office/drawing/2014/main" id="{52EAEF8B-46F8-1159-F95C-5F8169A0CDFE}"/>
              </a:ext>
            </a:extLst>
          </p:cNvPr>
          <p:cNvSpPr/>
          <p:nvPr userDrawn="1"/>
        </p:nvSpPr>
        <p:spPr>
          <a:xfrm>
            <a:off x="342324" y="6452382"/>
            <a:ext cx="982090" cy="155470"/>
          </a:xfrm>
          <a:custGeom>
            <a:avLst/>
            <a:gdLst>
              <a:gd name="connsiteX0" fmla="*/ 2739695 w 2838756"/>
              <a:gd name="connsiteY0" fmla="*/ 203359 h 449390"/>
              <a:gd name="connsiteX1" fmla="*/ 2668353 w 2838756"/>
              <a:gd name="connsiteY1" fmla="*/ 295371 h 449390"/>
              <a:gd name="connsiteX2" fmla="*/ 2739695 w 2838756"/>
              <a:gd name="connsiteY2" fmla="*/ 387859 h 449390"/>
              <a:gd name="connsiteX3" fmla="*/ 2806370 w 2838756"/>
              <a:gd name="connsiteY3" fmla="*/ 317564 h 449390"/>
              <a:gd name="connsiteX4" fmla="*/ 2806370 w 2838756"/>
              <a:gd name="connsiteY4" fmla="*/ 247841 h 449390"/>
              <a:gd name="connsiteX5" fmla="*/ 2739695 w 2838756"/>
              <a:gd name="connsiteY5" fmla="*/ 203359 h 449390"/>
              <a:gd name="connsiteX6" fmla="*/ 2250682 w 2838756"/>
              <a:gd name="connsiteY6" fmla="*/ 203359 h 449390"/>
              <a:gd name="connsiteX7" fmla="*/ 2177434 w 2838756"/>
              <a:gd name="connsiteY7" fmla="*/ 295371 h 449390"/>
              <a:gd name="connsiteX8" fmla="*/ 2250682 w 2838756"/>
              <a:gd name="connsiteY8" fmla="*/ 387859 h 449390"/>
              <a:gd name="connsiteX9" fmla="*/ 2324405 w 2838756"/>
              <a:gd name="connsiteY9" fmla="*/ 295371 h 449390"/>
              <a:gd name="connsiteX10" fmla="*/ 2324024 w 2838756"/>
              <a:gd name="connsiteY10" fmla="*/ 295371 h 449390"/>
              <a:gd name="connsiteX11" fmla="*/ 2250682 w 2838756"/>
              <a:gd name="connsiteY11" fmla="*/ 203359 h 449390"/>
              <a:gd name="connsiteX12" fmla="*/ 2574718 w 2838756"/>
              <a:gd name="connsiteY12" fmla="*/ 177070 h 449390"/>
              <a:gd name="connsiteX13" fmla="*/ 2574817 w 2838756"/>
              <a:gd name="connsiteY13" fmla="*/ 177071 h 449390"/>
              <a:gd name="connsiteX14" fmla="*/ 2590535 w 2838756"/>
              <a:gd name="connsiteY14" fmla="*/ 193165 h 449390"/>
              <a:gd name="connsiteX15" fmla="*/ 2590533 w 2838756"/>
              <a:gd name="connsiteY15" fmla="*/ 193264 h 449390"/>
              <a:gd name="connsiteX16" fmla="*/ 2590533 w 2838756"/>
              <a:gd name="connsiteY16" fmla="*/ 325185 h 449390"/>
              <a:gd name="connsiteX17" fmla="*/ 2496426 w 2838756"/>
              <a:gd name="connsiteY17" fmla="*/ 417196 h 449390"/>
              <a:gd name="connsiteX18" fmla="*/ 2402415 w 2838756"/>
              <a:gd name="connsiteY18" fmla="*/ 325185 h 449390"/>
              <a:gd name="connsiteX19" fmla="*/ 2402415 w 2838756"/>
              <a:gd name="connsiteY19" fmla="*/ 193264 h 449390"/>
              <a:gd name="connsiteX20" fmla="*/ 2418031 w 2838756"/>
              <a:gd name="connsiteY20" fmla="*/ 177071 h 449390"/>
              <a:gd name="connsiteX21" fmla="*/ 2418607 w 2838756"/>
              <a:gd name="connsiteY21" fmla="*/ 177071 h 449390"/>
              <a:gd name="connsiteX22" fmla="*/ 2434800 w 2838756"/>
              <a:gd name="connsiteY22" fmla="*/ 193264 h 449390"/>
              <a:gd name="connsiteX23" fmla="*/ 2434800 w 2838756"/>
              <a:gd name="connsiteY23" fmla="*/ 325185 h 449390"/>
              <a:gd name="connsiteX24" fmla="*/ 2496426 w 2838756"/>
              <a:gd name="connsiteY24" fmla="*/ 386335 h 449390"/>
              <a:gd name="connsiteX25" fmla="*/ 2558149 w 2838756"/>
              <a:gd name="connsiteY25" fmla="*/ 325185 h 449390"/>
              <a:gd name="connsiteX26" fmla="*/ 2558149 w 2838756"/>
              <a:gd name="connsiteY26" fmla="*/ 193264 h 449390"/>
              <a:gd name="connsiteX27" fmla="*/ 2574718 w 2838756"/>
              <a:gd name="connsiteY27" fmla="*/ 177070 h 449390"/>
              <a:gd name="connsiteX28" fmla="*/ 2250682 w 2838756"/>
              <a:gd name="connsiteY28" fmla="*/ 174022 h 449390"/>
              <a:gd name="connsiteX29" fmla="*/ 2356885 w 2838756"/>
              <a:gd name="connsiteY29" fmla="*/ 295371 h 449390"/>
              <a:gd name="connsiteX30" fmla="*/ 2250682 w 2838756"/>
              <a:gd name="connsiteY30" fmla="*/ 417196 h 449390"/>
              <a:gd name="connsiteX31" fmla="*/ 2144573 w 2838756"/>
              <a:gd name="connsiteY31" fmla="*/ 295371 h 449390"/>
              <a:gd name="connsiteX32" fmla="*/ 2250682 w 2838756"/>
              <a:gd name="connsiteY32" fmla="*/ 174022 h 449390"/>
              <a:gd name="connsiteX33" fmla="*/ 1920070 w 2838756"/>
              <a:gd name="connsiteY33" fmla="*/ 174022 h 449390"/>
              <a:gd name="connsiteX34" fmla="*/ 1997889 w 2838756"/>
              <a:gd name="connsiteY34" fmla="*/ 208884 h 449390"/>
              <a:gd name="connsiteX35" fmla="*/ 2001413 w 2838756"/>
              <a:gd name="connsiteY35" fmla="*/ 218409 h 449390"/>
              <a:gd name="connsiteX36" fmla="*/ 1987322 w 2838756"/>
              <a:gd name="connsiteY36" fmla="*/ 233077 h 449390"/>
              <a:gd name="connsiteX37" fmla="*/ 1986745 w 2838756"/>
              <a:gd name="connsiteY37" fmla="*/ 233077 h 449390"/>
              <a:gd name="connsiteX38" fmla="*/ 1974648 w 2838756"/>
              <a:gd name="connsiteY38" fmla="*/ 226981 h 449390"/>
              <a:gd name="connsiteX39" fmla="*/ 1920070 w 2838756"/>
              <a:gd name="connsiteY39" fmla="*/ 203645 h 449390"/>
              <a:gd name="connsiteX40" fmla="*/ 1848727 w 2838756"/>
              <a:gd name="connsiteY40" fmla="*/ 295657 h 449390"/>
              <a:gd name="connsiteX41" fmla="*/ 1920070 w 2838756"/>
              <a:gd name="connsiteY41" fmla="*/ 388144 h 449390"/>
              <a:gd name="connsiteX42" fmla="*/ 1978648 w 2838756"/>
              <a:gd name="connsiteY42" fmla="*/ 366427 h 449390"/>
              <a:gd name="connsiteX43" fmla="*/ 1988173 w 2838756"/>
              <a:gd name="connsiteY43" fmla="*/ 362903 h 449390"/>
              <a:gd name="connsiteX44" fmla="*/ 2002842 w 2838756"/>
              <a:gd name="connsiteY44" fmla="*/ 377572 h 449390"/>
              <a:gd name="connsiteX45" fmla="*/ 1996269 w 2838756"/>
              <a:gd name="connsiteY45" fmla="*/ 390145 h 449390"/>
              <a:gd name="connsiteX46" fmla="*/ 1920069 w 2838756"/>
              <a:gd name="connsiteY46" fmla="*/ 417481 h 449390"/>
              <a:gd name="connsiteX47" fmla="*/ 1815866 w 2838756"/>
              <a:gd name="connsiteY47" fmla="*/ 295657 h 449390"/>
              <a:gd name="connsiteX48" fmla="*/ 1920070 w 2838756"/>
              <a:gd name="connsiteY48" fmla="*/ 174022 h 449390"/>
              <a:gd name="connsiteX49" fmla="*/ 1026624 w 2838756"/>
              <a:gd name="connsiteY49" fmla="*/ 94584 h 449390"/>
              <a:gd name="connsiteX50" fmla="*/ 904228 w 2838756"/>
              <a:gd name="connsiteY50" fmla="*/ 240792 h 449390"/>
              <a:gd name="connsiteX51" fmla="*/ 1026624 w 2838756"/>
              <a:gd name="connsiteY51" fmla="*/ 386334 h 449390"/>
              <a:gd name="connsiteX52" fmla="*/ 1148925 w 2838756"/>
              <a:gd name="connsiteY52" fmla="*/ 240792 h 449390"/>
              <a:gd name="connsiteX53" fmla="*/ 1026624 w 2838756"/>
              <a:gd name="connsiteY53" fmla="*/ 94584 h 449390"/>
              <a:gd name="connsiteX54" fmla="*/ 1220456 w 2838756"/>
              <a:gd name="connsiteY54" fmla="*/ 66295 h 449390"/>
              <a:gd name="connsiteX55" fmla="*/ 1220743 w 2838756"/>
              <a:gd name="connsiteY55" fmla="*/ 66295 h 449390"/>
              <a:gd name="connsiteX56" fmla="*/ 1236936 w 2838756"/>
              <a:gd name="connsiteY56" fmla="*/ 77439 h 449390"/>
              <a:gd name="connsiteX57" fmla="*/ 1339520 w 2838756"/>
              <a:gd name="connsiteY57" fmla="*/ 349473 h 449390"/>
              <a:gd name="connsiteX58" fmla="*/ 1442199 w 2838756"/>
              <a:gd name="connsiteY58" fmla="*/ 77439 h 449390"/>
              <a:gd name="connsiteX59" fmla="*/ 1458392 w 2838756"/>
              <a:gd name="connsiteY59" fmla="*/ 66295 h 449390"/>
              <a:gd name="connsiteX60" fmla="*/ 1475538 w 2838756"/>
              <a:gd name="connsiteY60" fmla="*/ 83248 h 449390"/>
              <a:gd name="connsiteX61" fmla="*/ 1475537 w 2838756"/>
              <a:gd name="connsiteY61" fmla="*/ 83535 h 449390"/>
              <a:gd name="connsiteX62" fmla="*/ 1474013 w 2838756"/>
              <a:gd name="connsiteY62" fmla="*/ 91060 h 449390"/>
              <a:gd name="connsiteX63" fmla="*/ 1355712 w 2838756"/>
              <a:gd name="connsiteY63" fmla="*/ 403003 h 449390"/>
              <a:gd name="connsiteX64" fmla="*/ 1334391 w 2838756"/>
              <a:gd name="connsiteY64" fmla="*/ 413972 h 449390"/>
              <a:gd name="connsiteX65" fmla="*/ 1323423 w 2838756"/>
              <a:gd name="connsiteY65" fmla="*/ 403003 h 449390"/>
              <a:gd name="connsiteX66" fmla="*/ 1205122 w 2838756"/>
              <a:gd name="connsiteY66" fmla="*/ 91060 h 449390"/>
              <a:gd name="connsiteX67" fmla="*/ 1203598 w 2838756"/>
              <a:gd name="connsiteY67" fmla="*/ 83535 h 449390"/>
              <a:gd name="connsiteX68" fmla="*/ 1220456 w 2838756"/>
              <a:gd name="connsiteY68" fmla="*/ 66295 h 449390"/>
              <a:gd name="connsiteX69" fmla="*/ 1528883 w 2838756"/>
              <a:gd name="connsiteY69" fmla="*/ 64681 h 449390"/>
              <a:gd name="connsiteX70" fmla="*/ 1547356 w 2838756"/>
              <a:gd name="connsiteY70" fmla="*/ 80593 h 449390"/>
              <a:gd name="connsiteX71" fmla="*/ 1547356 w 2838756"/>
              <a:gd name="connsiteY71" fmla="*/ 83154 h 449390"/>
              <a:gd name="connsiteX72" fmla="*/ 1547356 w 2838756"/>
              <a:gd name="connsiteY72" fmla="*/ 220505 h 449390"/>
              <a:gd name="connsiteX73" fmla="*/ 1723378 w 2838756"/>
              <a:gd name="connsiteY73" fmla="*/ 220505 h 449390"/>
              <a:gd name="connsiteX74" fmla="*/ 1723378 w 2838756"/>
              <a:gd name="connsiteY74" fmla="*/ 83535 h 449390"/>
              <a:gd name="connsiteX75" fmla="*/ 1739290 w 2838756"/>
              <a:gd name="connsiteY75" fmla="*/ 65062 h 449390"/>
              <a:gd name="connsiteX76" fmla="*/ 1757763 w 2838756"/>
              <a:gd name="connsiteY76" fmla="*/ 80974 h 449390"/>
              <a:gd name="connsiteX77" fmla="*/ 1757763 w 2838756"/>
              <a:gd name="connsiteY77" fmla="*/ 83535 h 449390"/>
              <a:gd name="connsiteX78" fmla="*/ 1757763 w 2838756"/>
              <a:gd name="connsiteY78" fmla="*/ 397860 h 449390"/>
              <a:gd name="connsiteX79" fmla="*/ 1741851 w 2838756"/>
              <a:gd name="connsiteY79" fmla="*/ 416333 h 449390"/>
              <a:gd name="connsiteX80" fmla="*/ 1723378 w 2838756"/>
              <a:gd name="connsiteY80" fmla="*/ 400421 h 449390"/>
              <a:gd name="connsiteX81" fmla="*/ 1723378 w 2838756"/>
              <a:gd name="connsiteY81" fmla="*/ 397860 h 449390"/>
              <a:gd name="connsiteX82" fmla="*/ 1723378 w 2838756"/>
              <a:gd name="connsiteY82" fmla="*/ 251842 h 449390"/>
              <a:gd name="connsiteX83" fmla="*/ 1547356 w 2838756"/>
              <a:gd name="connsiteY83" fmla="*/ 251842 h 449390"/>
              <a:gd name="connsiteX84" fmla="*/ 1547356 w 2838756"/>
              <a:gd name="connsiteY84" fmla="*/ 397479 h 449390"/>
              <a:gd name="connsiteX85" fmla="*/ 1531444 w 2838756"/>
              <a:gd name="connsiteY85" fmla="*/ 415952 h 449390"/>
              <a:gd name="connsiteX86" fmla="*/ 1512970 w 2838756"/>
              <a:gd name="connsiteY86" fmla="*/ 400040 h 449390"/>
              <a:gd name="connsiteX87" fmla="*/ 1512970 w 2838756"/>
              <a:gd name="connsiteY87" fmla="*/ 397479 h 449390"/>
              <a:gd name="connsiteX88" fmla="*/ 1512970 w 2838756"/>
              <a:gd name="connsiteY88" fmla="*/ 83154 h 449390"/>
              <a:gd name="connsiteX89" fmla="*/ 1528883 w 2838756"/>
              <a:gd name="connsiteY89" fmla="*/ 64681 h 449390"/>
              <a:gd name="connsiteX90" fmla="*/ 1026624 w 2838756"/>
              <a:gd name="connsiteY90" fmla="*/ 63246 h 449390"/>
              <a:gd name="connsiteX91" fmla="*/ 1184358 w 2838756"/>
              <a:gd name="connsiteY91" fmla="*/ 240792 h 449390"/>
              <a:gd name="connsiteX92" fmla="*/ 1026624 w 2838756"/>
              <a:gd name="connsiteY92" fmla="*/ 417672 h 449390"/>
              <a:gd name="connsiteX93" fmla="*/ 868795 w 2838756"/>
              <a:gd name="connsiteY93" fmla="*/ 240792 h 449390"/>
              <a:gd name="connsiteX94" fmla="*/ 1026624 w 2838756"/>
              <a:gd name="connsiteY94" fmla="*/ 63246 h 449390"/>
              <a:gd name="connsiteX95" fmla="*/ 2065135 w 2838756"/>
              <a:gd name="connsiteY95" fmla="*/ 50674 h 449390"/>
              <a:gd name="connsiteX96" fmla="*/ 2081327 w 2838756"/>
              <a:gd name="connsiteY96" fmla="*/ 66772 h 449390"/>
              <a:gd name="connsiteX97" fmla="*/ 2081327 w 2838756"/>
              <a:gd name="connsiteY97" fmla="*/ 356046 h 449390"/>
              <a:gd name="connsiteX98" fmla="*/ 2101520 w 2838756"/>
              <a:gd name="connsiteY98" fmla="*/ 384621 h 449390"/>
              <a:gd name="connsiteX99" fmla="*/ 2117916 w 2838756"/>
              <a:gd name="connsiteY99" fmla="*/ 398609 h 449390"/>
              <a:gd name="connsiteX100" fmla="*/ 2103928 w 2838756"/>
              <a:gd name="connsiteY100" fmla="*/ 415006 h 449390"/>
              <a:gd name="connsiteX101" fmla="*/ 2101520 w 2838756"/>
              <a:gd name="connsiteY101" fmla="*/ 415006 h 449390"/>
              <a:gd name="connsiteX102" fmla="*/ 2048942 w 2838756"/>
              <a:gd name="connsiteY102" fmla="*/ 355855 h 449390"/>
              <a:gd name="connsiteX103" fmla="*/ 2048942 w 2838756"/>
              <a:gd name="connsiteY103" fmla="*/ 66772 h 449390"/>
              <a:gd name="connsiteX104" fmla="*/ 2065135 w 2838756"/>
              <a:gd name="connsiteY104" fmla="*/ 50674 h 449390"/>
              <a:gd name="connsiteX105" fmla="*/ 2822563 w 2838756"/>
              <a:gd name="connsiteY105" fmla="*/ 50578 h 449390"/>
              <a:gd name="connsiteX106" fmla="*/ 2838756 w 2838756"/>
              <a:gd name="connsiteY106" fmla="*/ 66771 h 449390"/>
              <a:gd name="connsiteX107" fmla="*/ 2838755 w 2838756"/>
              <a:gd name="connsiteY107" fmla="*/ 317945 h 449390"/>
              <a:gd name="connsiteX108" fmla="*/ 2739695 w 2838756"/>
              <a:gd name="connsiteY108" fmla="*/ 417577 h 449390"/>
              <a:gd name="connsiteX109" fmla="*/ 2635968 w 2838756"/>
              <a:gd name="connsiteY109" fmla="*/ 295752 h 449390"/>
              <a:gd name="connsiteX110" fmla="*/ 2737600 w 2838756"/>
              <a:gd name="connsiteY110" fmla="*/ 174403 h 449390"/>
              <a:gd name="connsiteX111" fmla="*/ 2806370 w 2838756"/>
              <a:gd name="connsiteY111" fmla="*/ 206884 h 449390"/>
              <a:gd name="connsiteX112" fmla="*/ 2806370 w 2838756"/>
              <a:gd name="connsiteY112" fmla="*/ 66771 h 449390"/>
              <a:gd name="connsiteX113" fmla="*/ 2822563 w 2838756"/>
              <a:gd name="connsiteY113" fmla="*/ 50578 h 449390"/>
              <a:gd name="connsiteX114" fmla="*/ 696678 w 2838756"/>
              <a:gd name="connsiteY114" fmla="*/ 25623 h 449390"/>
              <a:gd name="connsiteX115" fmla="*/ 661054 w 2838756"/>
              <a:gd name="connsiteY115" fmla="*/ 449390 h 449390"/>
              <a:gd name="connsiteX116" fmla="*/ 456838 w 2838756"/>
              <a:gd name="connsiteY116" fmla="*/ 449390 h 449390"/>
              <a:gd name="connsiteX117" fmla="*/ 519703 w 2838756"/>
              <a:gd name="connsiteY117" fmla="*/ 338233 h 449390"/>
              <a:gd name="connsiteX118" fmla="*/ 436550 w 2838756"/>
              <a:gd name="connsiteY118" fmla="*/ 338233 h 449390"/>
              <a:gd name="connsiteX119" fmla="*/ 534562 w 2838756"/>
              <a:gd name="connsiteY119" fmla="*/ 165545 h 449390"/>
              <a:gd name="connsiteX120" fmla="*/ 618192 w 2838756"/>
              <a:gd name="connsiteY120" fmla="*/ 165545 h 449390"/>
              <a:gd name="connsiteX121" fmla="*/ 696678 w 2838756"/>
              <a:gd name="connsiteY121" fmla="*/ 25813 h 449390"/>
              <a:gd name="connsiteX122" fmla="*/ 333013 w 2838756"/>
              <a:gd name="connsiteY122" fmla="*/ 0 h 449390"/>
              <a:gd name="connsiteX123" fmla="*/ 552088 w 2838756"/>
              <a:gd name="connsiteY123" fmla="*/ 0 h 449390"/>
              <a:gd name="connsiteX124" fmla="*/ 293484 w 2838756"/>
              <a:gd name="connsiteY124" fmla="*/ 449199 h 449390"/>
              <a:gd name="connsiteX125" fmla="*/ 293389 w 2838756"/>
              <a:gd name="connsiteY125" fmla="*/ 449390 h 449390"/>
              <a:gd name="connsiteX126" fmla="*/ 85173 w 2838756"/>
              <a:gd name="connsiteY126" fmla="*/ 449390 h 449390"/>
              <a:gd name="connsiteX127" fmla="*/ 49073 w 2838756"/>
              <a:gd name="connsiteY127" fmla="*/ 24670 h 449390"/>
              <a:gd name="connsiteX128" fmla="*/ 184137 w 2838756"/>
              <a:gd name="connsiteY128" fmla="*/ 259271 h 44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2838756" h="449390">
                <a:moveTo>
                  <a:pt x="2739695" y="203359"/>
                </a:moveTo>
                <a:cubicBezTo>
                  <a:pt x="2692070" y="203359"/>
                  <a:pt x="2668353" y="233173"/>
                  <a:pt x="2668353" y="295371"/>
                </a:cubicBezTo>
                <a:cubicBezTo>
                  <a:pt x="2668353" y="357569"/>
                  <a:pt x="2693118" y="387859"/>
                  <a:pt x="2739695" y="387859"/>
                </a:cubicBezTo>
                <a:cubicBezTo>
                  <a:pt x="2778557" y="387859"/>
                  <a:pt x="2806370" y="365665"/>
                  <a:pt x="2806370" y="317564"/>
                </a:cubicBezTo>
                <a:lnTo>
                  <a:pt x="2806370" y="247841"/>
                </a:lnTo>
                <a:cubicBezTo>
                  <a:pt x="2806370" y="247841"/>
                  <a:pt x="2787320" y="203359"/>
                  <a:pt x="2739695" y="203359"/>
                </a:cubicBezTo>
                <a:close/>
                <a:moveTo>
                  <a:pt x="2250682" y="203359"/>
                </a:moveTo>
                <a:cubicBezTo>
                  <a:pt x="2204104" y="203359"/>
                  <a:pt x="2177434" y="231934"/>
                  <a:pt x="2177434" y="295371"/>
                </a:cubicBezTo>
                <a:cubicBezTo>
                  <a:pt x="2177434" y="358807"/>
                  <a:pt x="2204200" y="387859"/>
                  <a:pt x="2250682" y="387859"/>
                </a:cubicBezTo>
                <a:cubicBezTo>
                  <a:pt x="2297164" y="387859"/>
                  <a:pt x="2324405" y="360046"/>
                  <a:pt x="2324405" y="295371"/>
                </a:cubicBezTo>
                <a:lnTo>
                  <a:pt x="2324024" y="295371"/>
                </a:lnTo>
                <a:cubicBezTo>
                  <a:pt x="2324024" y="231649"/>
                  <a:pt x="2297259" y="203359"/>
                  <a:pt x="2250682" y="203359"/>
                </a:cubicBezTo>
                <a:close/>
                <a:moveTo>
                  <a:pt x="2574718" y="177070"/>
                </a:moveTo>
                <a:cubicBezTo>
                  <a:pt x="2574751" y="177070"/>
                  <a:pt x="2574784" y="177070"/>
                  <a:pt x="2574817" y="177071"/>
                </a:cubicBezTo>
                <a:cubicBezTo>
                  <a:pt x="2583602" y="177175"/>
                  <a:pt x="2590639" y="184380"/>
                  <a:pt x="2590535" y="193165"/>
                </a:cubicBezTo>
                <a:cubicBezTo>
                  <a:pt x="2590535" y="193198"/>
                  <a:pt x="2590534" y="193231"/>
                  <a:pt x="2590533" y="193264"/>
                </a:cubicBezTo>
                <a:lnTo>
                  <a:pt x="2590533" y="325185"/>
                </a:lnTo>
                <a:cubicBezTo>
                  <a:pt x="2590533" y="372810"/>
                  <a:pt x="2574817" y="417196"/>
                  <a:pt x="2496426" y="417196"/>
                </a:cubicBezTo>
                <a:cubicBezTo>
                  <a:pt x="2418036" y="417196"/>
                  <a:pt x="2402415" y="373191"/>
                  <a:pt x="2402415" y="325185"/>
                </a:cubicBezTo>
                <a:lnTo>
                  <a:pt x="2402415" y="193264"/>
                </a:lnTo>
                <a:cubicBezTo>
                  <a:pt x="2402255" y="184480"/>
                  <a:pt x="2409247" y="177230"/>
                  <a:pt x="2418031" y="177071"/>
                </a:cubicBezTo>
                <a:cubicBezTo>
                  <a:pt x="2418223" y="177068"/>
                  <a:pt x="2418415" y="177068"/>
                  <a:pt x="2418607" y="177071"/>
                </a:cubicBezTo>
                <a:cubicBezTo>
                  <a:pt x="2427529" y="177123"/>
                  <a:pt x="2434748" y="184342"/>
                  <a:pt x="2434800" y="193264"/>
                </a:cubicBezTo>
                <a:lnTo>
                  <a:pt x="2434800" y="325185"/>
                </a:lnTo>
                <a:cubicBezTo>
                  <a:pt x="2434800" y="358046"/>
                  <a:pt x="2445373" y="386335"/>
                  <a:pt x="2496426" y="386335"/>
                </a:cubicBezTo>
                <a:cubicBezTo>
                  <a:pt x="2547481" y="386335"/>
                  <a:pt x="2558149" y="357760"/>
                  <a:pt x="2558149" y="325185"/>
                </a:cubicBezTo>
                <a:lnTo>
                  <a:pt x="2558149" y="193264"/>
                </a:lnTo>
                <a:cubicBezTo>
                  <a:pt x="2558252" y="184216"/>
                  <a:pt x="2565671" y="176966"/>
                  <a:pt x="2574718" y="177070"/>
                </a:cubicBezTo>
                <a:close/>
                <a:moveTo>
                  <a:pt x="2250682" y="174022"/>
                </a:moveTo>
                <a:cubicBezTo>
                  <a:pt x="2315833" y="174022"/>
                  <a:pt x="2356885" y="212408"/>
                  <a:pt x="2356885" y="295371"/>
                </a:cubicBezTo>
                <a:cubicBezTo>
                  <a:pt x="2356885" y="378238"/>
                  <a:pt x="2316404" y="417196"/>
                  <a:pt x="2250682" y="417196"/>
                </a:cubicBezTo>
                <a:cubicBezTo>
                  <a:pt x="2184959" y="417196"/>
                  <a:pt x="2144573" y="378238"/>
                  <a:pt x="2144573" y="295371"/>
                </a:cubicBezTo>
                <a:cubicBezTo>
                  <a:pt x="2144573" y="212503"/>
                  <a:pt x="2185531" y="174022"/>
                  <a:pt x="2250682" y="174022"/>
                </a:cubicBezTo>
                <a:close/>
                <a:moveTo>
                  <a:pt x="1920070" y="174022"/>
                </a:moveTo>
                <a:cubicBezTo>
                  <a:pt x="1950053" y="172734"/>
                  <a:pt x="1978890" y="185653"/>
                  <a:pt x="1997889" y="208884"/>
                </a:cubicBezTo>
                <a:cubicBezTo>
                  <a:pt x="2000146" y="211546"/>
                  <a:pt x="2001394" y="214918"/>
                  <a:pt x="2001413" y="218409"/>
                </a:cubicBezTo>
                <a:cubicBezTo>
                  <a:pt x="2001572" y="226351"/>
                  <a:pt x="1995264" y="232918"/>
                  <a:pt x="1987322" y="233077"/>
                </a:cubicBezTo>
                <a:cubicBezTo>
                  <a:pt x="1987129" y="233081"/>
                  <a:pt x="1986937" y="233081"/>
                  <a:pt x="1986745" y="233077"/>
                </a:cubicBezTo>
                <a:cubicBezTo>
                  <a:pt x="1981967" y="233108"/>
                  <a:pt x="1977465" y="230840"/>
                  <a:pt x="1974648" y="226981"/>
                </a:cubicBezTo>
                <a:cubicBezTo>
                  <a:pt x="1961300" y="210833"/>
                  <a:pt x="1940966" y="202139"/>
                  <a:pt x="1920070" y="203645"/>
                </a:cubicBezTo>
                <a:cubicBezTo>
                  <a:pt x="1873492" y="203645"/>
                  <a:pt x="1848727" y="233458"/>
                  <a:pt x="1848727" y="295657"/>
                </a:cubicBezTo>
                <a:cubicBezTo>
                  <a:pt x="1848727" y="357855"/>
                  <a:pt x="1873492" y="388144"/>
                  <a:pt x="1920070" y="388144"/>
                </a:cubicBezTo>
                <a:cubicBezTo>
                  <a:pt x="1941528" y="387943"/>
                  <a:pt x="1962244" y="380263"/>
                  <a:pt x="1978648" y="366427"/>
                </a:cubicBezTo>
                <a:cubicBezTo>
                  <a:pt x="1981311" y="364170"/>
                  <a:pt x="1984683" y="362923"/>
                  <a:pt x="1988173" y="362903"/>
                </a:cubicBezTo>
                <a:cubicBezTo>
                  <a:pt x="1996275" y="362903"/>
                  <a:pt x="2002842" y="369470"/>
                  <a:pt x="2002842" y="377572"/>
                </a:cubicBezTo>
                <a:cubicBezTo>
                  <a:pt x="2002806" y="382577"/>
                  <a:pt x="2000359" y="387258"/>
                  <a:pt x="1996269" y="390145"/>
                </a:cubicBezTo>
                <a:cubicBezTo>
                  <a:pt x="1975028" y="408202"/>
                  <a:pt x="1947945" y="417918"/>
                  <a:pt x="1920069" y="417481"/>
                </a:cubicBezTo>
                <a:cubicBezTo>
                  <a:pt x="1854823" y="417481"/>
                  <a:pt x="1815866" y="378524"/>
                  <a:pt x="1815866" y="295657"/>
                </a:cubicBezTo>
                <a:cubicBezTo>
                  <a:pt x="1815866" y="212789"/>
                  <a:pt x="1854823" y="174022"/>
                  <a:pt x="1920070" y="174022"/>
                </a:cubicBezTo>
                <a:close/>
                <a:moveTo>
                  <a:pt x="1026624" y="94584"/>
                </a:moveTo>
                <a:cubicBezTo>
                  <a:pt x="949281" y="94584"/>
                  <a:pt x="904228" y="141637"/>
                  <a:pt x="904228" y="240792"/>
                </a:cubicBezTo>
                <a:cubicBezTo>
                  <a:pt x="904228" y="339376"/>
                  <a:pt x="949186" y="386334"/>
                  <a:pt x="1026624" y="386334"/>
                </a:cubicBezTo>
                <a:cubicBezTo>
                  <a:pt x="1104063" y="386334"/>
                  <a:pt x="1148925" y="339376"/>
                  <a:pt x="1148925" y="240792"/>
                </a:cubicBezTo>
                <a:cubicBezTo>
                  <a:pt x="1148925" y="142209"/>
                  <a:pt x="1103967" y="94584"/>
                  <a:pt x="1026624" y="94584"/>
                </a:cubicBezTo>
                <a:close/>
                <a:moveTo>
                  <a:pt x="1220456" y="66295"/>
                </a:moveTo>
                <a:cubicBezTo>
                  <a:pt x="1220552" y="66294"/>
                  <a:pt x="1220648" y="66294"/>
                  <a:pt x="1220743" y="66295"/>
                </a:cubicBezTo>
                <a:cubicBezTo>
                  <a:pt x="1227929" y="66295"/>
                  <a:pt x="1234369" y="70727"/>
                  <a:pt x="1236936" y="77439"/>
                </a:cubicBezTo>
                <a:lnTo>
                  <a:pt x="1339520" y="349473"/>
                </a:lnTo>
                <a:lnTo>
                  <a:pt x="1442199" y="77439"/>
                </a:lnTo>
                <a:cubicBezTo>
                  <a:pt x="1444766" y="70727"/>
                  <a:pt x="1451206" y="66295"/>
                  <a:pt x="1458392" y="66295"/>
                </a:cubicBezTo>
                <a:cubicBezTo>
                  <a:pt x="1467808" y="66241"/>
                  <a:pt x="1475484" y="73832"/>
                  <a:pt x="1475538" y="83248"/>
                </a:cubicBezTo>
                <a:cubicBezTo>
                  <a:pt x="1475538" y="83344"/>
                  <a:pt x="1475538" y="83439"/>
                  <a:pt x="1475537" y="83535"/>
                </a:cubicBezTo>
                <a:cubicBezTo>
                  <a:pt x="1475453" y="86111"/>
                  <a:pt x="1474938" y="88654"/>
                  <a:pt x="1474013" y="91060"/>
                </a:cubicBezTo>
                <a:lnTo>
                  <a:pt x="1355712" y="403003"/>
                </a:lnTo>
                <a:cubicBezTo>
                  <a:pt x="1352853" y="411920"/>
                  <a:pt x="1343307" y="416831"/>
                  <a:pt x="1334391" y="413972"/>
                </a:cubicBezTo>
                <a:cubicBezTo>
                  <a:pt x="1329179" y="412300"/>
                  <a:pt x="1325094" y="408216"/>
                  <a:pt x="1323423" y="403003"/>
                </a:cubicBezTo>
                <a:lnTo>
                  <a:pt x="1205122" y="91060"/>
                </a:lnTo>
                <a:cubicBezTo>
                  <a:pt x="1204197" y="88654"/>
                  <a:pt x="1203682" y="86111"/>
                  <a:pt x="1203598" y="83535"/>
                </a:cubicBezTo>
                <a:cubicBezTo>
                  <a:pt x="1203493" y="74119"/>
                  <a:pt x="1211040" y="66401"/>
                  <a:pt x="1220456" y="66295"/>
                </a:cubicBezTo>
                <a:close/>
                <a:moveTo>
                  <a:pt x="1528883" y="64681"/>
                </a:moveTo>
                <a:cubicBezTo>
                  <a:pt x="1538378" y="63974"/>
                  <a:pt x="1546648" y="71098"/>
                  <a:pt x="1547356" y="80593"/>
                </a:cubicBezTo>
                <a:cubicBezTo>
                  <a:pt x="1547419" y="81445"/>
                  <a:pt x="1547419" y="82301"/>
                  <a:pt x="1547356" y="83154"/>
                </a:cubicBezTo>
                <a:lnTo>
                  <a:pt x="1547356" y="220505"/>
                </a:lnTo>
                <a:lnTo>
                  <a:pt x="1723378" y="220505"/>
                </a:lnTo>
                <a:lnTo>
                  <a:pt x="1723378" y="83535"/>
                </a:lnTo>
                <a:cubicBezTo>
                  <a:pt x="1722670" y="74040"/>
                  <a:pt x="1729794" y="65769"/>
                  <a:pt x="1739290" y="65062"/>
                </a:cubicBezTo>
                <a:cubicBezTo>
                  <a:pt x="1748785" y="64355"/>
                  <a:pt x="1757056" y="71479"/>
                  <a:pt x="1757763" y="80974"/>
                </a:cubicBezTo>
                <a:cubicBezTo>
                  <a:pt x="1757826" y="81826"/>
                  <a:pt x="1757826" y="82682"/>
                  <a:pt x="1757763" y="83535"/>
                </a:cubicBezTo>
                <a:lnTo>
                  <a:pt x="1757763" y="397860"/>
                </a:lnTo>
                <a:cubicBezTo>
                  <a:pt x="1758470" y="407355"/>
                  <a:pt x="1751346" y="415626"/>
                  <a:pt x="1741851" y="416333"/>
                </a:cubicBezTo>
                <a:cubicBezTo>
                  <a:pt x="1732356" y="417040"/>
                  <a:pt x="1724085" y="409916"/>
                  <a:pt x="1723378" y="400421"/>
                </a:cubicBezTo>
                <a:cubicBezTo>
                  <a:pt x="1723314" y="399569"/>
                  <a:pt x="1723314" y="398713"/>
                  <a:pt x="1723378" y="397860"/>
                </a:cubicBezTo>
                <a:lnTo>
                  <a:pt x="1723378" y="251842"/>
                </a:lnTo>
                <a:lnTo>
                  <a:pt x="1547356" y="251842"/>
                </a:lnTo>
                <a:lnTo>
                  <a:pt x="1547356" y="397479"/>
                </a:lnTo>
                <a:cubicBezTo>
                  <a:pt x="1548063" y="406974"/>
                  <a:pt x="1540939" y="415245"/>
                  <a:pt x="1531444" y="415952"/>
                </a:cubicBezTo>
                <a:cubicBezTo>
                  <a:pt x="1521948" y="416659"/>
                  <a:pt x="1513678" y="409535"/>
                  <a:pt x="1512970" y="400040"/>
                </a:cubicBezTo>
                <a:cubicBezTo>
                  <a:pt x="1512907" y="399188"/>
                  <a:pt x="1512907" y="398332"/>
                  <a:pt x="1512970" y="397479"/>
                </a:cubicBezTo>
                <a:lnTo>
                  <a:pt x="1512970" y="83154"/>
                </a:lnTo>
                <a:cubicBezTo>
                  <a:pt x="1512263" y="73659"/>
                  <a:pt x="1519387" y="65388"/>
                  <a:pt x="1528883" y="64681"/>
                </a:cubicBezTo>
                <a:close/>
                <a:moveTo>
                  <a:pt x="1026624" y="63246"/>
                </a:moveTo>
                <a:cubicBezTo>
                  <a:pt x="1124732" y="63246"/>
                  <a:pt x="1184358" y="120873"/>
                  <a:pt x="1184358" y="240792"/>
                </a:cubicBezTo>
                <a:cubicBezTo>
                  <a:pt x="1184358" y="360712"/>
                  <a:pt x="1124256" y="417672"/>
                  <a:pt x="1026624" y="417672"/>
                </a:cubicBezTo>
                <a:cubicBezTo>
                  <a:pt x="928993" y="417672"/>
                  <a:pt x="868795" y="359569"/>
                  <a:pt x="868795" y="240792"/>
                </a:cubicBezTo>
                <a:cubicBezTo>
                  <a:pt x="868795" y="120873"/>
                  <a:pt x="928517" y="63246"/>
                  <a:pt x="1026624" y="63246"/>
                </a:cubicBezTo>
                <a:close/>
                <a:moveTo>
                  <a:pt x="2065135" y="50674"/>
                </a:moveTo>
                <a:cubicBezTo>
                  <a:pt x="2074040" y="50674"/>
                  <a:pt x="2081275" y="57866"/>
                  <a:pt x="2081327" y="66772"/>
                </a:cubicBezTo>
                <a:lnTo>
                  <a:pt x="2081327" y="356046"/>
                </a:lnTo>
                <a:cubicBezTo>
                  <a:pt x="2081327" y="376239"/>
                  <a:pt x="2087899" y="384621"/>
                  <a:pt x="2101520" y="384621"/>
                </a:cubicBezTo>
                <a:cubicBezTo>
                  <a:pt x="2109911" y="383956"/>
                  <a:pt x="2117251" y="390219"/>
                  <a:pt x="2117916" y="398609"/>
                </a:cubicBezTo>
                <a:cubicBezTo>
                  <a:pt x="2118581" y="407000"/>
                  <a:pt x="2112319" y="414341"/>
                  <a:pt x="2103928" y="415006"/>
                </a:cubicBezTo>
                <a:cubicBezTo>
                  <a:pt x="2103127" y="415069"/>
                  <a:pt x="2102322" y="415069"/>
                  <a:pt x="2101520" y="415006"/>
                </a:cubicBezTo>
                <a:cubicBezTo>
                  <a:pt x="2067706" y="415006"/>
                  <a:pt x="2048942" y="394717"/>
                  <a:pt x="2048942" y="355855"/>
                </a:cubicBezTo>
                <a:lnTo>
                  <a:pt x="2048942" y="66772"/>
                </a:lnTo>
                <a:cubicBezTo>
                  <a:pt x="2049193" y="57951"/>
                  <a:pt x="2056312" y="50874"/>
                  <a:pt x="2065135" y="50674"/>
                </a:cubicBezTo>
                <a:close/>
                <a:moveTo>
                  <a:pt x="2822563" y="50578"/>
                </a:moveTo>
                <a:cubicBezTo>
                  <a:pt x="2831506" y="50578"/>
                  <a:pt x="2838756" y="57828"/>
                  <a:pt x="2838756" y="66771"/>
                </a:cubicBezTo>
                <a:lnTo>
                  <a:pt x="2838755" y="317945"/>
                </a:lnTo>
                <a:cubicBezTo>
                  <a:pt x="2838755" y="384620"/>
                  <a:pt x="2797322" y="417577"/>
                  <a:pt x="2739695" y="417577"/>
                </a:cubicBezTo>
                <a:cubicBezTo>
                  <a:pt x="2674449" y="417577"/>
                  <a:pt x="2635968" y="378619"/>
                  <a:pt x="2635968" y="295752"/>
                </a:cubicBezTo>
                <a:cubicBezTo>
                  <a:pt x="2635968" y="212884"/>
                  <a:pt x="2672449" y="174403"/>
                  <a:pt x="2737600" y="174403"/>
                </a:cubicBezTo>
                <a:cubicBezTo>
                  <a:pt x="2764334" y="173912"/>
                  <a:pt x="2789767" y="185924"/>
                  <a:pt x="2806370" y="206884"/>
                </a:cubicBezTo>
                <a:lnTo>
                  <a:pt x="2806370" y="66771"/>
                </a:lnTo>
                <a:cubicBezTo>
                  <a:pt x="2806370" y="57828"/>
                  <a:pt x="2813620" y="50578"/>
                  <a:pt x="2822563" y="50578"/>
                </a:cubicBezTo>
                <a:close/>
                <a:moveTo>
                  <a:pt x="696678" y="25623"/>
                </a:moveTo>
                <a:cubicBezTo>
                  <a:pt x="771809" y="161038"/>
                  <a:pt x="757738" y="328418"/>
                  <a:pt x="661054" y="449390"/>
                </a:cubicBezTo>
                <a:lnTo>
                  <a:pt x="456838" y="449390"/>
                </a:lnTo>
                <a:lnTo>
                  <a:pt x="519703" y="338233"/>
                </a:lnTo>
                <a:lnTo>
                  <a:pt x="436550" y="338233"/>
                </a:lnTo>
                <a:lnTo>
                  <a:pt x="534562" y="165545"/>
                </a:lnTo>
                <a:lnTo>
                  <a:pt x="618192" y="165545"/>
                </a:lnTo>
                <a:lnTo>
                  <a:pt x="696678" y="25813"/>
                </a:lnTo>
                <a:close/>
                <a:moveTo>
                  <a:pt x="333013" y="0"/>
                </a:moveTo>
                <a:lnTo>
                  <a:pt x="552088" y="0"/>
                </a:lnTo>
                <a:lnTo>
                  <a:pt x="293484" y="449199"/>
                </a:lnTo>
                <a:lnTo>
                  <a:pt x="293389" y="449390"/>
                </a:lnTo>
                <a:lnTo>
                  <a:pt x="85173" y="449390"/>
                </a:lnTo>
                <a:cubicBezTo>
                  <a:pt x="-13395" y="328848"/>
                  <a:pt x="-27736" y="160118"/>
                  <a:pt x="49073" y="24670"/>
                </a:cubicBezTo>
                <a:lnTo>
                  <a:pt x="184137" y="25927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Espace réservé du pied de page 3">
            <a:extLst>
              <a:ext uri="{FF2B5EF4-FFF2-40B4-BE49-F238E27FC236}">
                <a16:creationId xmlns:a16="http://schemas.microsoft.com/office/drawing/2014/main" id="{81F44602-097B-9A0A-1A22-92408DD88A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79999"/>
            <a:ext cx="7099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Name of the document</a:t>
            </a:r>
            <a:endParaRPr lang="en-US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97A4BFBD-9D3C-CC63-B729-09F369ECE260}"/>
              </a:ext>
            </a:extLst>
          </p:cNvPr>
          <p:cNvCxnSpPr>
            <a:cxnSpLocks/>
          </p:cNvCxnSpPr>
          <p:nvPr userDrawn="1"/>
        </p:nvCxnSpPr>
        <p:spPr>
          <a:xfrm>
            <a:off x="1506537" y="6436895"/>
            <a:ext cx="0" cy="2007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A3A649BD-3A61-C1E8-BC62-CFFA8F7AFA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0776" y="637999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79AF822A-40E7-450E-BBE0-3EB502F51B07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4C4E7B3B-180D-C6F8-9D15-CBDE1930AA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04107" y="2850471"/>
            <a:ext cx="3956860" cy="1144929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800" b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Insert title </a:t>
            </a:r>
            <a:br>
              <a:rPr lang="en-US"/>
            </a:br>
            <a:r>
              <a:rPr lang="en-US"/>
              <a:t>of the chapter</a:t>
            </a:r>
            <a:endParaRPr lang="fr-FR"/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99E9E1F-C856-93CC-B54A-EE4C9D34B5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40135" y="2233289"/>
            <a:ext cx="2208939" cy="2391424"/>
          </a:xfrm>
        </p:spPr>
        <p:txBody>
          <a:bodyPr wrap="none" anchor="ctr">
            <a:sp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6600" b="1" spc="-800" baseline="0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1423476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D9A6B6-8677-CB3B-ABF0-7F3C2E9EE084}"/>
              </a:ext>
            </a:extLst>
          </p:cNvPr>
          <p:cNvSpPr/>
          <p:nvPr userDrawn="1"/>
        </p:nvSpPr>
        <p:spPr>
          <a:xfrm>
            <a:off x="0" y="0"/>
            <a:ext cx="9315777" cy="6857999"/>
          </a:xfrm>
          <a:prstGeom prst="rect">
            <a:avLst/>
          </a:prstGeom>
          <a:gradFill>
            <a:gsLst>
              <a:gs pos="23000">
                <a:srgbClr val="000000">
                  <a:alpha val="75000"/>
                </a:srgbClr>
              </a:gs>
              <a:gs pos="82000">
                <a:srgbClr val="000000">
                  <a:alpha val="0"/>
                </a:srgb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13" name="Freeform 1">
            <a:extLst>
              <a:ext uri="{FF2B5EF4-FFF2-40B4-BE49-F238E27FC236}">
                <a16:creationId xmlns:a16="http://schemas.microsoft.com/office/drawing/2014/main" id="{52EAEF8B-46F8-1159-F95C-5F8169A0CDFE}"/>
              </a:ext>
            </a:extLst>
          </p:cNvPr>
          <p:cNvSpPr/>
          <p:nvPr userDrawn="1"/>
        </p:nvSpPr>
        <p:spPr>
          <a:xfrm>
            <a:off x="342324" y="6452382"/>
            <a:ext cx="982090" cy="155470"/>
          </a:xfrm>
          <a:custGeom>
            <a:avLst/>
            <a:gdLst>
              <a:gd name="connsiteX0" fmla="*/ 2739695 w 2838756"/>
              <a:gd name="connsiteY0" fmla="*/ 203359 h 449390"/>
              <a:gd name="connsiteX1" fmla="*/ 2668353 w 2838756"/>
              <a:gd name="connsiteY1" fmla="*/ 295371 h 449390"/>
              <a:gd name="connsiteX2" fmla="*/ 2739695 w 2838756"/>
              <a:gd name="connsiteY2" fmla="*/ 387859 h 449390"/>
              <a:gd name="connsiteX3" fmla="*/ 2806370 w 2838756"/>
              <a:gd name="connsiteY3" fmla="*/ 317564 h 449390"/>
              <a:gd name="connsiteX4" fmla="*/ 2806370 w 2838756"/>
              <a:gd name="connsiteY4" fmla="*/ 247841 h 449390"/>
              <a:gd name="connsiteX5" fmla="*/ 2739695 w 2838756"/>
              <a:gd name="connsiteY5" fmla="*/ 203359 h 449390"/>
              <a:gd name="connsiteX6" fmla="*/ 2250682 w 2838756"/>
              <a:gd name="connsiteY6" fmla="*/ 203359 h 449390"/>
              <a:gd name="connsiteX7" fmla="*/ 2177434 w 2838756"/>
              <a:gd name="connsiteY7" fmla="*/ 295371 h 449390"/>
              <a:gd name="connsiteX8" fmla="*/ 2250682 w 2838756"/>
              <a:gd name="connsiteY8" fmla="*/ 387859 h 449390"/>
              <a:gd name="connsiteX9" fmla="*/ 2324405 w 2838756"/>
              <a:gd name="connsiteY9" fmla="*/ 295371 h 449390"/>
              <a:gd name="connsiteX10" fmla="*/ 2324024 w 2838756"/>
              <a:gd name="connsiteY10" fmla="*/ 295371 h 449390"/>
              <a:gd name="connsiteX11" fmla="*/ 2250682 w 2838756"/>
              <a:gd name="connsiteY11" fmla="*/ 203359 h 449390"/>
              <a:gd name="connsiteX12" fmla="*/ 2574718 w 2838756"/>
              <a:gd name="connsiteY12" fmla="*/ 177070 h 449390"/>
              <a:gd name="connsiteX13" fmla="*/ 2574817 w 2838756"/>
              <a:gd name="connsiteY13" fmla="*/ 177071 h 449390"/>
              <a:gd name="connsiteX14" fmla="*/ 2590535 w 2838756"/>
              <a:gd name="connsiteY14" fmla="*/ 193165 h 449390"/>
              <a:gd name="connsiteX15" fmla="*/ 2590533 w 2838756"/>
              <a:gd name="connsiteY15" fmla="*/ 193264 h 449390"/>
              <a:gd name="connsiteX16" fmla="*/ 2590533 w 2838756"/>
              <a:gd name="connsiteY16" fmla="*/ 325185 h 449390"/>
              <a:gd name="connsiteX17" fmla="*/ 2496426 w 2838756"/>
              <a:gd name="connsiteY17" fmla="*/ 417196 h 449390"/>
              <a:gd name="connsiteX18" fmla="*/ 2402415 w 2838756"/>
              <a:gd name="connsiteY18" fmla="*/ 325185 h 449390"/>
              <a:gd name="connsiteX19" fmla="*/ 2402415 w 2838756"/>
              <a:gd name="connsiteY19" fmla="*/ 193264 h 449390"/>
              <a:gd name="connsiteX20" fmla="*/ 2418031 w 2838756"/>
              <a:gd name="connsiteY20" fmla="*/ 177071 h 449390"/>
              <a:gd name="connsiteX21" fmla="*/ 2418607 w 2838756"/>
              <a:gd name="connsiteY21" fmla="*/ 177071 h 449390"/>
              <a:gd name="connsiteX22" fmla="*/ 2434800 w 2838756"/>
              <a:gd name="connsiteY22" fmla="*/ 193264 h 449390"/>
              <a:gd name="connsiteX23" fmla="*/ 2434800 w 2838756"/>
              <a:gd name="connsiteY23" fmla="*/ 325185 h 449390"/>
              <a:gd name="connsiteX24" fmla="*/ 2496426 w 2838756"/>
              <a:gd name="connsiteY24" fmla="*/ 386335 h 449390"/>
              <a:gd name="connsiteX25" fmla="*/ 2558149 w 2838756"/>
              <a:gd name="connsiteY25" fmla="*/ 325185 h 449390"/>
              <a:gd name="connsiteX26" fmla="*/ 2558149 w 2838756"/>
              <a:gd name="connsiteY26" fmla="*/ 193264 h 449390"/>
              <a:gd name="connsiteX27" fmla="*/ 2574718 w 2838756"/>
              <a:gd name="connsiteY27" fmla="*/ 177070 h 449390"/>
              <a:gd name="connsiteX28" fmla="*/ 2250682 w 2838756"/>
              <a:gd name="connsiteY28" fmla="*/ 174022 h 449390"/>
              <a:gd name="connsiteX29" fmla="*/ 2356885 w 2838756"/>
              <a:gd name="connsiteY29" fmla="*/ 295371 h 449390"/>
              <a:gd name="connsiteX30" fmla="*/ 2250682 w 2838756"/>
              <a:gd name="connsiteY30" fmla="*/ 417196 h 449390"/>
              <a:gd name="connsiteX31" fmla="*/ 2144573 w 2838756"/>
              <a:gd name="connsiteY31" fmla="*/ 295371 h 449390"/>
              <a:gd name="connsiteX32" fmla="*/ 2250682 w 2838756"/>
              <a:gd name="connsiteY32" fmla="*/ 174022 h 449390"/>
              <a:gd name="connsiteX33" fmla="*/ 1920070 w 2838756"/>
              <a:gd name="connsiteY33" fmla="*/ 174022 h 449390"/>
              <a:gd name="connsiteX34" fmla="*/ 1997889 w 2838756"/>
              <a:gd name="connsiteY34" fmla="*/ 208884 h 449390"/>
              <a:gd name="connsiteX35" fmla="*/ 2001413 w 2838756"/>
              <a:gd name="connsiteY35" fmla="*/ 218409 h 449390"/>
              <a:gd name="connsiteX36" fmla="*/ 1987322 w 2838756"/>
              <a:gd name="connsiteY36" fmla="*/ 233077 h 449390"/>
              <a:gd name="connsiteX37" fmla="*/ 1986745 w 2838756"/>
              <a:gd name="connsiteY37" fmla="*/ 233077 h 449390"/>
              <a:gd name="connsiteX38" fmla="*/ 1974648 w 2838756"/>
              <a:gd name="connsiteY38" fmla="*/ 226981 h 449390"/>
              <a:gd name="connsiteX39" fmla="*/ 1920070 w 2838756"/>
              <a:gd name="connsiteY39" fmla="*/ 203645 h 449390"/>
              <a:gd name="connsiteX40" fmla="*/ 1848727 w 2838756"/>
              <a:gd name="connsiteY40" fmla="*/ 295657 h 449390"/>
              <a:gd name="connsiteX41" fmla="*/ 1920070 w 2838756"/>
              <a:gd name="connsiteY41" fmla="*/ 388144 h 449390"/>
              <a:gd name="connsiteX42" fmla="*/ 1978648 w 2838756"/>
              <a:gd name="connsiteY42" fmla="*/ 366427 h 449390"/>
              <a:gd name="connsiteX43" fmla="*/ 1988173 w 2838756"/>
              <a:gd name="connsiteY43" fmla="*/ 362903 h 449390"/>
              <a:gd name="connsiteX44" fmla="*/ 2002842 w 2838756"/>
              <a:gd name="connsiteY44" fmla="*/ 377572 h 449390"/>
              <a:gd name="connsiteX45" fmla="*/ 1996269 w 2838756"/>
              <a:gd name="connsiteY45" fmla="*/ 390145 h 449390"/>
              <a:gd name="connsiteX46" fmla="*/ 1920069 w 2838756"/>
              <a:gd name="connsiteY46" fmla="*/ 417481 h 449390"/>
              <a:gd name="connsiteX47" fmla="*/ 1815866 w 2838756"/>
              <a:gd name="connsiteY47" fmla="*/ 295657 h 449390"/>
              <a:gd name="connsiteX48" fmla="*/ 1920070 w 2838756"/>
              <a:gd name="connsiteY48" fmla="*/ 174022 h 449390"/>
              <a:gd name="connsiteX49" fmla="*/ 1026624 w 2838756"/>
              <a:gd name="connsiteY49" fmla="*/ 94584 h 449390"/>
              <a:gd name="connsiteX50" fmla="*/ 904228 w 2838756"/>
              <a:gd name="connsiteY50" fmla="*/ 240792 h 449390"/>
              <a:gd name="connsiteX51" fmla="*/ 1026624 w 2838756"/>
              <a:gd name="connsiteY51" fmla="*/ 386334 h 449390"/>
              <a:gd name="connsiteX52" fmla="*/ 1148925 w 2838756"/>
              <a:gd name="connsiteY52" fmla="*/ 240792 h 449390"/>
              <a:gd name="connsiteX53" fmla="*/ 1026624 w 2838756"/>
              <a:gd name="connsiteY53" fmla="*/ 94584 h 449390"/>
              <a:gd name="connsiteX54" fmla="*/ 1220456 w 2838756"/>
              <a:gd name="connsiteY54" fmla="*/ 66295 h 449390"/>
              <a:gd name="connsiteX55" fmla="*/ 1220743 w 2838756"/>
              <a:gd name="connsiteY55" fmla="*/ 66295 h 449390"/>
              <a:gd name="connsiteX56" fmla="*/ 1236936 w 2838756"/>
              <a:gd name="connsiteY56" fmla="*/ 77439 h 449390"/>
              <a:gd name="connsiteX57" fmla="*/ 1339520 w 2838756"/>
              <a:gd name="connsiteY57" fmla="*/ 349473 h 449390"/>
              <a:gd name="connsiteX58" fmla="*/ 1442199 w 2838756"/>
              <a:gd name="connsiteY58" fmla="*/ 77439 h 449390"/>
              <a:gd name="connsiteX59" fmla="*/ 1458392 w 2838756"/>
              <a:gd name="connsiteY59" fmla="*/ 66295 h 449390"/>
              <a:gd name="connsiteX60" fmla="*/ 1475538 w 2838756"/>
              <a:gd name="connsiteY60" fmla="*/ 83248 h 449390"/>
              <a:gd name="connsiteX61" fmla="*/ 1475537 w 2838756"/>
              <a:gd name="connsiteY61" fmla="*/ 83535 h 449390"/>
              <a:gd name="connsiteX62" fmla="*/ 1474013 w 2838756"/>
              <a:gd name="connsiteY62" fmla="*/ 91060 h 449390"/>
              <a:gd name="connsiteX63" fmla="*/ 1355712 w 2838756"/>
              <a:gd name="connsiteY63" fmla="*/ 403003 h 449390"/>
              <a:gd name="connsiteX64" fmla="*/ 1334391 w 2838756"/>
              <a:gd name="connsiteY64" fmla="*/ 413972 h 449390"/>
              <a:gd name="connsiteX65" fmla="*/ 1323423 w 2838756"/>
              <a:gd name="connsiteY65" fmla="*/ 403003 h 449390"/>
              <a:gd name="connsiteX66" fmla="*/ 1205122 w 2838756"/>
              <a:gd name="connsiteY66" fmla="*/ 91060 h 449390"/>
              <a:gd name="connsiteX67" fmla="*/ 1203598 w 2838756"/>
              <a:gd name="connsiteY67" fmla="*/ 83535 h 449390"/>
              <a:gd name="connsiteX68" fmla="*/ 1220456 w 2838756"/>
              <a:gd name="connsiteY68" fmla="*/ 66295 h 449390"/>
              <a:gd name="connsiteX69" fmla="*/ 1528883 w 2838756"/>
              <a:gd name="connsiteY69" fmla="*/ 64681 h 449390"/>
              <a:gd name="connsiteX70" fmla="*/ 1547356 w 2838756"/>
              <a:gd name="connsiteY70" fmla="*/ 80593 h 449390"/>
              <a:gd name="connsiteX71" fmla="*/ 1547356 w 2838756"/>
              <a:gd name="connsiteY71" fmla="*/ 83154 h 449390"/>
              <a:gd name="connsiteX72" fmla="*/ 1547356 w 2838756"/>
              <a:gd name="connsiteY72" fmla="*/ 220505 h 449390"/>
              <a:gd name="connsiteX73" fmla="*/ 1723378 w 2838756"/>
              <a:gd name="connsiteY73" fmla="*/ 220505 h 449390"/>
              <a:gd name="connsiteX74" fmla="*/ 1723378 w 2838756"/>
              <a:gd name="connsiteY74" fmla="*/ 83535 h 449390"/>
              <a:gd name="connsiteX75" fmla="*/ 1739290 w 2838756"/>
              <a:gd name="connsiteY75" fmla="*/ 65062 h 449390"/>
              <a:gd name="connsiteX76" fmla="*/ 1757763 w 2838756"/>
              <a:gd name="connsiteY76" fmla="*/ 80974 h 449390"/>
              <a:gd name="connsiteX77" fmla="*/ 1757763 w 2838756"/>
              <a:gd name="connsiteY77" fmla="*/ 83535 h 449390"/>
              <a:gd name="connsiteX78" fmla="*/ 1757763 w 2838756"/>
              <a:gd name="connsiteY78" fmla="*/ 397860 h 449390"/>
              <a:gd name="connsiteX79" fmla="*/ 1741851 w 2838756"/>
              <a:gd name="connsiteY79" fmla="*/ 416333 h 449390"/>
              <a:gd name="connsiteX80" fmla="*/ 1723378 w 2838756"/>
              <a:gd name="connsiteY80" fmla="*/ 400421 h 449390"/>
              <a:gd name="connsiteX81" fmla="*/ 1723378 w 2838756"/>
              <a:gd name="connsiteY81" fmla="*/ 397860 h 449390"/>
              <a:gd name="connsiteX82" fmla="*/ 1723378 w 2838756"/>
              <a:gd name="connsiteY82" fmla="*/ 251842 h 449390"/>
              <a:gd name="connsiteX83" fmla="*/ 1547356 w 2838756"/>
              <a:gd name="connsiteY83" fmla="*/ 251842 h 449390"/>
              <a:gd name="connsiteX84" fmla="*/ 1547356 w 2838756"/>
              <a:gd name="connsiteY84" fmla="*/ 397479 h 449390"/>
              <a:gd name="connsiteX85" fmla="*/ 1531444 w 2838756"/>
              <a:gd name="connsiteY85" fmla="*/ 415952 h 449390"/>
              <a:gd name="connsiteX86" fmla="*/ 1512970 w 2838756"/>
              <a:gd name="connsiteY86" fmla="*/ 400040 h 449390"/>
              <a:gd name="connsiteX87" fmla="*/ 1512970 w 2838756"/>
              <a:gd name="connsiteY87" fmla="*/ 397479 h 449390"/>
              <a:gd name="connsiteX88" fmla="*/ 1512970 w 2838756"/>
              <a:gd name="connsiteY88" fmla="*/ 83154 h 449390"/>
              <a:gd name="connsiteX89" fmla="*/ 1528883 w 2838756"/>
              <a:gd name="connsiteY89" fmla="*/ 64681 h 449390"/>
              <a:gd name="connsiteX90" fmla="*/ 1026624 w 2838756"/>
              <a:gd name="connsiteY90" fmla="*/ 63246 h 449390"/>
              <a:gd name="connsiteX91" fmla="*/ 1184358 w 2838756"/>
              <a:gd name="connsiteY91" fmla="*/ 240792 h 449390"/>
              <a:gd name="connsiteX92" fmla="*/ 1026624 w 2838756"/>
              <a:gd name="connsiteY92" fmla="*/ 417672 h 449390"/>
              <a:gd name="connsiteX93" fmla="*/ 868795 w 2838756"/>
              <a:gd name="connsiteY93" fmla="*/ 240792 h 449390"/>
              <a:gd name="connsiteX94" fmla="*/ 1026624 w 2838756"/>
              <a:gd name="connsiteY94" fmla="*/ 63246 h 449390"/>
              <a:gd name="connsiteX95" fmla="*/ 2065135 w 2838756"/>
              <a:gd name="connsiteY95" fmla="*/ 50674 h 449390"/>
              <a:gd name="connsiteX96" fmla="*/ 2081327 w 2838756"/>
              <a:gd name="connsiteY96" fmla="*/ 66772 h 449390"/>
              <a:gd name="connsiteX97" fmla="*/ 2081327 w 2838756"/>
              <a:gd name="connsiteY97" fmla="*/ 356046 h 449390"/>
              <a:gd name="connsiteX98" fmla="*/ 2101520 w 2838756"/>
              <a:gd name="connsiteY98" fmla="*/ 384621 h 449390"/>
              <a:gd name="connsiteX99" fmla="*/ 2117916 w 2838756"/>
              <a:gd name="connsiteY99" fmla="*/ 398609 h 449390"/>
              <a:gd name="connsiteX100" fmla="*/ 2103928 w 2838756"/>
              <a:gd name="connsiteY100" fmla="*/ 415006 h 449390"/>
              <a:gd name="connsiteX101" fmla="*/ 2101520 w 2838756"/>
              <a:gd name="connsiteY101" fmla="*/ 415006 h 449390"/>
              <a:gd name="connsiteX102" fmla="*/ 2048942 w 2838756"/>
              <a:gd name="connsiteY102" fmla="*/ 355855 h 449390"/>
              <a:gd name="connsiteX103" fmla="*/ 2048942 w 2838756"/>
              <a:gd name="connsiteY103" fmla="*/ 66772 h 449390"/>
              <a:gd name="connsiteX104" fmla="*/ 2065135 w 2838756"/>
              <a:gd name="connsiteY104" fmla="*/ 50674 h 449390"/>
              <a:gd name="connsiteX105" fmla="*/ 2822563 w 2838756"/>
              <a:gd name="connsiteY105" fmla="*/ 50578 h 449390"/>
              <a:gd name="connsiteX106" fmla="*/ 2838756 w 2838756"/>
              <a:gd name="connsiteY106" fmla="*/ 66771 h 449390"/>
              <a:gd name="connsiteX107" fmla="*/ 2838755 w 2838756"/>
              <a:gd name="connsiteY107" fmla="*/ 317945 h 449390"/>
              <a:gd name="connsiteX108" fmla="*/ 2739695 w 2838756"/>
              <a:gd name="connsiteY108" fmla="*/ 417577 h 449390"/>
              <a:gd name="connsiteX109" fmla="*/ 2635968 w 2838756"/>
              <a:gd name="connsiteY109" fmla="*/ 295752 h 449390"/>
              <a:gd name="connsiteX110" fmla="*/ 2737600 w 2838756"/>
              <a:gd name="connsiteY110" fmla="*/ 174403 h 449390"/>
              <a:gd name="connsiteX111" fmla="*/ 2806370 w 2838756"/>
              <a:gd name="connsiteY111" fmla="*/ 206884 h 449390"/>
              <a:gd name="connsiteX112" fmla="*/ 2806370 w 2838756"/>
              <a:gd name="connsiteY112" fmla="*/ 66771 h 449390"/>
              <a:gd name="connsiteX113" fmla="*/ 2822563 w 2838756"/>
              <a:gd name="connsiteY113" fmla="*/ 50578 h 449390"/>
              <a:gd name="connsiteX114" fmla="*/ 696678 w 2838756"/>
              <a:gd name="connsiteY114" fmla="*/ 25623 h 449390"/>
              <a:gd name="connsiteX115" fmla="*/ 661054 w 2838756"/>
              <a:gd name="connsiteY115" fmla="*/ 449390 h 449390"/>
              <a:gd name="connsiteX116" fmla="*/ 456838 w 2838756"/>
              <a:gd name="connsiteY116" fmla="*/ 449390 h 449390"/>
              <a:gd name="connsiteX117" fmla="*/ 519703 w 2838756"/>
              <a:gd name="connsiteY117" fmla="*/ 338233 h 449390"/>
              <a:gd name="connsiteX118" fmla="*/ 436550 w 2838756"/>
              <a:gd name="connsiteY118" fmla="*/ 338233 h 449390"/>
              <a:gd name="connsiteX119" fmla="*/ 534562 w 2838756"/>
              <a:gd name="connsiteY119" fmla="*/ 165545 h 449390"/>
              <a:gd name="connsiteX120" fmla="*/ 618192 w 2838756"/>
              <a:gd name="connsiteY120" fmla="*/ 165545 h 449390"/>
              <a:gd name="connsiteX121" fmla="*/ 696678 w 2838756"/>
              <a:gd name="connsiteY121" fmla="*/ 25813 h 449390"/>
              <a:gd name="connsiteX122" fmla="*/ 333013 w 2838756"/>
              <a:gd name="connsiteY122" fmla="*/ 0 h 449390"/>
              <a:gd name="connsiteX123" fmla="*/ 552088 w 2838756"/>
              <a:gd name="connsiteY123" fmla="*/ 0 h 449390"/>
              <a:gd name="connsiteX124" fmla="*/ 293484 w 2838756"/>
              <a:gd name="connsiteY124" fmla="*/ 449199 h 449390"/>
              <a:gd name="connsiteX125" fmla="*/ 293389 w 2838756"/>
              <a:gd name="connsiteY125" fmla="*/ 449390 h 449390"/>
              <a:gd name="connsiteX126" fmla="*/ 85173 w 2838756"/>
              <a:gd name="connsiteY126" fmla="*/ 449390 h 449390"/>
              <a:gd name="connsiteX127" fmla="*/ 49073 w 2838756"/>
              <a:gd name="connsiteY127" fmla="*/ 24670 h 449390"/>
              <a:gd name="connsiteX128" fmla="*/ 184137 w 2838756"/>
              <a:gd name="connsiteY128" fmla="*/ 259271 h 44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2838756" h="449390">
                <a:moveTo>
                  <a:pt x="2739695" y="203359"/>
                </a:moveTo>
                <a:cubicBezTo>
                  <a:pt x="2692070" y="203359"/>
                  <a:pt x="2668353" y="233173"/>
                  <a:pt x="2668353" y="295371"/>
                </a:cubicBezTo>
                <a:cubicBezTo>
                  <a:pt x="2668353" y="357569"/>
                  <a:pt x="2693118" y="387859"/>
                  <a:pt x="2739695" y="387859"/>
                </a:cubicBezTo>
                <a:cubicBezTo>
                  <a:pt x="2778557" y="387859"/>
                  <a:pt x="2806370" y="365665"/>
                  <a:pt x="2806370" y="317564"/>
                </a:cubicBezTo>
                <a:lnTo>
                  <a:pt x="2806370" y="247841"/>
                </a:lnTo>
                <a:cubicBezTo>
                  <a:pt x="2806370" y="247841"/>
                  <a:pt x="2787320" y="203359"/>
                  <a:pt x="2739695" y="203359"/>
                </a:cubicBezTo>
                <a:close/>
                <a:moveTo>
                  <a:pt x="2250682" y="203359"/>
                </a:moveTo>
                <a:cubicBezTo>
                  <a:pt x="2204104" y="203359"/>
                  <a:pt x="2177434" y="231934"/>
                  <a:pt x="2177434" y="295371"/>
                </a:cubicBezTo>
                <a:cubicBezTo>
                  <a:pt x="2177434" y="358807"/>
                  <a:pt x="2204200" y="387859"/>
                  <a:pt x="2250682" y="387859"/>
                </a:cubicBezTo>
                <a:cubicBezTo>
                  <a:pt x="2297164" y="387859"/>
                  <a:pt x="2324405" y="360046"/>
                  <a:pt x="2324405" y="295371"/>
                </a:cubicBezTo>
                <a:lnTo>
                  <a:pt x="2324024" y="295371"/>
                </a:lnTo>
                <a:cubicBezTo>
                  <a:pt x="2324024" y="231649"/>
                  <a:pt x="2297259" y="203359"/>
                  <a:pt x="2250682" y="203359"/>
                </a:cubicBezTo>
                <a:close/>
                <a:moveTo>
                  <a:pt x="2574718" y="177070"/>
                </a:moveTo>
                <a:cubicBezTo>
                  <a:pt x="2574751" y="177070"/>
                  <a:pt x="2574784" y="177070"/>
                  <a:pt x="2574817" y="177071"/>
                </a:cubicBezTo>
                <a:cubicBezTo>
                  <a:pt x="2583602" y="177175"/>
                  <a:pt x="2590639" y="184380"/>
                  <a:pt x="2590535" y="193165"/>
                </a:cubicBezTo>
                <a:cubicBezTo>
                  <a:pt x="2590535" y="193198"/>
                  <a:pt x="2590534" y="193231"/>
                  <a:pt x="2590533" y="193264"/>
                </a:cubicBezTo>
                <a:lnTo>
                  <a:pt x="2590533" y="325185"/>
                </a:lnTo>
                <a:cubicBezTo>
                  <a:pt x="2590533" y="372810"/>
                  <a:pt x="2574817" y="417196"/>
                  <a:pt x="2496426" y="417196"/>
                </a:cubicBezTo>
                <a:cubicBezTo>
                  <a:pt x="2418036" y="417196"/>
                  <a:pt x="2402415" y="373191"/>
                  <a:pt x="2402415" y="325185"/>
                </a:cubicBezTo>
                <a:lnTo>
                  <a:pt x="2402415" y="193264"/>
                </a:lnTo>
                <a:cubicBezTo>
                  <a:pt x="2402255" y="184480"/>
                  <a:pt x="2409247" y="177230"/>
                  <a:pt x="2418031" y="177071"/>
                </a:cubicBezTo>
                <a:cubicBezTo>
                  <a:pt x="2418223" y="177068"/>
                  <a:pt x="2418415" y="177068"/>
                  <a:pt x="2418607" y="177071"/>
                </a:cubicBezTo>
                <a:cubicBezTo>
                  <a:pt x="2427529" y="177123"/>
                  <a:pt x="2434748" y="184342"/>
                  <a:pt x="2434800" y="193264"/>
                </a:cubicBezTo>
                <a:lnTo>
                  <a:pt x="2434800" y="325185"/>
                </a:lnTo>
                <a:cubicBezTo>
                  <a:pt x="2434800" y="358046"/>
                  <a:pt x="2445373" y="386335"/>
                  <a:pt x="2496426" y="386335"/>
                </a:cubicBezTo>
                <a:cubicBezTo>
                  <a:pt x="2547481" y="386335"/>
                  <a:pt x="2558149" y="357760"/>
                  <a:pt x="2558149" y="325185"/>
                </a:cubicBezTo>
                <a:lnTo>
                  <a:pt x="2558149" y="193264"/>
                </a:lnTo>
                <a:cubicBezTo>
                  <a:pt x="2558252" y="184216"/>
                  <a:pt x="2565671" y="176966"/>
                  <a:pt x="2574718" y="177070"/>
                </a:cubicBezTo>
                <a:close/>
                <a:moveTo>
                  <a:pt x="2250682" y="174022"/>
                </a:moveTo>
                <a:cubicBezTo>
                  <a:pt x="2315833" y="174022"/>
                  <a:pt x="2356885" y="212408"/>
                  <a:pt x="2356885" y="295371"/>
                </a:cubicBezTo>
                <a:cubicBezTo>
                  <a:pt x="2356885" y="378238"/>
                  <a:pt x="2316404" y="417196"/>
                  <a:pt x="2250682" y="417196"/>
                </a:cubicBezTo>
                <a:cubicBezTo>
                  <a:pt x="2184959" y="417196"/>
                  <a:pt x="2144573" y="378238"/>
                  <a:pt x="2144573" y="295371"/>
                </a:cubicBezTo>
                <a:cubicBezTo>
                  <a:pt x="2144573" y="212503"/>
                  <a:pt x="2185531" y="174022"/>
                  <a:pt x="2250682" y="174022"/>
                </a:cubicBezTo>
                <a:close/>
                <a:moveTo>
                  <a:pt x="1920070" y="174022"/>
                </a:moveTo>
                <a:cubicBezTo>
                  <a:pt x="1950053" y="172734"/>
                  <a:pt x="1978890" y="185653"/>
                  <a:pt x="1997889" y="208884"/>
                </a:cubicBezTo>
                <a:cubicBezTo>
                  <a:pt x="2000146" y="211546"/>
                  <a:pt x="2001394" y="214918"/>
                  <a:pt x="2001413" y="218409"/>
                </a:cubicBezTo>
                <a:cubicBezTo>
                  <a:pt x="2001572" y="226351"/>
                  <a:pt x="1995264" y="232918"/>
                  <a:pt x="1987322" y="233077"/>
                </a:cubicBezTo>
                <a:cubicBezTo>
                  <a:pt x="1987129" y="233081"/>
                  <a:pt x="1986937" y="233081"/>
                  <a:pt x="1986745" y="233077"/>
                </a:cubicBezTo>
                <a:cubicBezTo>
                  <a:pt x="1981967" y="233108"/>
                  <a:pt x="1977465" y="230840"/>
                  <a:pt x="1974648" y="226981"/>
                </a:cubicBezTo>
                <a:cubicBezTo>
                  <a:pt x="1961300" y="210833"/>
                  <a:pt x="1940966" y="202139"/>
                  <a:pt x="1920070" y="203645"/>
                </a:cubicBezTo>
                <a:cubicBezTo>
                  <a:pt x="1873492" y="203645"/>
                  <a:pt x="1848727" y="233458"/>
                  <a:pt x="1848727" y="295657"/>
                </a:cubicBezTo>
                <a:cubicBezTo>
                  <a:pt x="1848727" y="357855"/>
                  <a:pt x="1873492" y="388144"/>
                  <a:pt x="1920070" y="388144"/>
                </a:cubicBezTo>
                <a:cubicBezTo>
                  <a:pt x="1941528" y="387943"/>
                  <a:pt x="1962244" y="380263"/>
                  <a:pt x="1978648" y="366427"/>
                </a:cubicBezTo>
                <a:cubicBezTo>
                  <a:pt x="1981311" y="364170"/>
                  <a:pt x="1984683" y="362923"/>
                  <a:pt x="1988173" y="362903"/>
                </a:cubicBezTo>
                <a:cubicBezTo>
                  <a:pt x="1996275" y="362903"/>
                  <a:pt x="2002842" y="369470"/>
                  <a:pt x="2002842" y="377572"/>
                </a:cubicBezTo>
                <a:cubicBezTo>
                  <a:pt x="2002806" y="382577"/>
                  <a:pt x="2000359" y="387258"/>
                  <a:pt x="1996269" y="390145"/>
                </a:cubicBezTo>
                <a:cubicBezTo>
                  <a:pt x="1975028" y="408202"/>
                  <a:pt x="1947945" y="417918"/>
                  <a:pt x="1920069" y="417481"/>
                </a:cubicBezTo>
                <a:cubicBezTo>
                  <a:pt x="1854823" y="417481"/>
                  <a:pt x="1815866" y="378524"/>
                  <a:pt x="1815866" y="295657"/>
                </a:cubicBezTo>
                <a:cubicBezTo>
                  <a:pt x="1815866" y="212789"/>
                  <a:pt x="1854823" y="174022"/>
                  <a:pt x="1920070" y="174022"/>
                </a:cubicBezTo>
                <a:close/>
                <a:moveTo>
                  <a:pt x="1026624" y="94584"/>
                </a:moveTo>
                <a:cubicBezTo>
                  <a:pt x="949281" y="94584"/>
                  <a:pt x="904228" y="141637"/>
                  <a:pt x="904228" y="240792"/>
                </a:cubicBezTo>
                <a:cubicBezTo>
                  <a:pt x="904228" y="339376"/>
                  <a:pt x="949186" y="386334"/>
                  <a:pt x="1026624" y="386334"/>
                </a:cubicBezTo>
                <a:cubicBezTo>
                  <a:pt x="1104063" y="386334"/>
                  <a:pt x="1148925" y="339376"/>
                  <a:pt x="1148925" y="240792"/>
                </a:cubicBezTo>
                <a:cubicBezTo>
                  <a:pt x="1148925" y="142209"/>
                  <a:pt x="1103967" y="94584"/>
                  <a:pt x="1026624" y="94584"/>
                </a:cubicBezTo>
                <a:close/>
                <a:moveTo>
                  <a:pt x="1220456" y="66295"/>
                </a:moveTo>
                <a:cubicBezTo>
                  <a:pt x="1220552" y="66294"/>
                  <a:pt x="1220648" y="66294"/>
                  <a:pt x="1220743" y="66295"/>
                </a:cubicBezTo>
                <a:cubicBezTo>
                  <a:pt x="1227929" y="66295"/>
                  <a:pt x="1234369" y="70727"/>
                  <a:pt x="1236936" y="77439"/>
                </a:cubicBezTo>
                <a:lnTo>
                  <a:pt x="1339520" y="349473"/>
                </a:lnTo>
                <a:lnTo>
                  <a:pt x="1442199" y="77439"/>
                </a:lnTo>
                <a:cubicBezTo>
                  <a:pt x="1444766" y="70727"/>
                  <a:pt x="1451206" y="66295"/>
                  <a:pt x="1458392" y="66295"/>
                </a:cubicBezTo>
                <a:cubicBezTo>
                  <a:pt x="1467808" y="66241"/>
                  <a:pt x="1475484" y="73832"/>
                  <a:pt x="1475538" y="83248"/>
                </a:cubicBezTo>
                <a:cubicBezTo>
                  <a:pt x="1475538" y="83344"/>
                  <a:pt x="1475538" y="83439"/>
                  <a:pt x="1475537" y="83535"/>
                </a:cubicBezTo>
                <a:cubicBezTo>
                  <a:pt x="1475453" y="86111"/>
                  <a:pt x="1474938" y="88654"/>
                  <a:pt x="1474013" y="91060"/>
                </a:cubicBezTo>
                <a:lnTo>
                  <a:pt x="1355712" y="403003"/>
                </a:lnTo>
                <a:cubicBezTo>
                  <a:pt x="1352853" y="411920"/>
                  <a:pt x="1343307" y="416831"/>
                  <a:pt x="1334391" y="413972"/>
                </a:cubicBezTo>
                <a:cubicBezTo>
                  <a:pt x="1329179" y="412300"/>
                  <a:pt x="1325094" y="408216"/>
                  <a:pt x="1323423" y="403003"/>
                </a:cubicBezTo>
                <a:lnTo>
                  <a:pt x="1205122" y="91060"/>
                </a:lnTo>
                <a:cubicBezTo>
                  <a:pt x="1204197" y="88654"/>
                  <a:pt x="1203682" y="86111"/>
                  <a:pt x="1203598" y="83535"/>
                </a:cubicBezTo>
                <a:cubicBezTo>
                  <a:pt x="1203493" y="74119"/>
                  <a:pt x="1211040" y="66401"/>
                  <a:pt x="1220456" y="66295"/>
                </a:cubicBezTo>
                <a:close/>
                <a:moveTo>
                  <a:pt x="1528883" y="64681"/>
                </a:moveTo>
                <a:cubicBezTo>
                  <a:pt x="1538378" y="63974"/>
                  <a:pt x="1546648" y="71098"/>
                  <a:pt x="1547356" y="80593"/>
                </a:cubicBezTo>
                <a:cubicBezTo>
                  <a:pt x="1547419" y="81445"/>
                  <a:pt x="1547419" y="82301"/>
                  <a:pt x="1547356" y="83154"/>
                </a:cubicBezTo>
                <a:lnTo>
                  <a:pt x="1547356" y="220505"/>
                </a:lnTo>
                <a:lnTo>
                  <a:pt x="1723378" y="220505"/>
                </a:lnTo>
                <a:lnTo>
                  <a:pt x="1723378" y="83535"/>
                </a:lnTo>
                <a:cubicBezTo>
                  <a:pt x="1722670" y="74040"/>
                  <a:pt x="1729794" y="65769"/>
                  <a:pt x="1739290" y="65062"/>
                </a:cubicBezTo>
                <a:cubicBezTo>
                  <a:pt x="1748785" y="64355"/>
                  <a:pt x="1757056" y="71479"/>
                  <a:pt x="1757763" y="80974"/>
                </a:cubicBezTo>
                <a:cubicBezTo>
                  <a:pt x="1757826" y="81826"/>
                  <a:pt x="1757826" y="82682"/>
                  <a:pt x="1757763" y="83535"/>
                </a:cubicBezTo>
                <a:lnTo>
                  <a:pt x="1757763" y="397860"/>
                </a:lnTo>
                <a:cubicBezTo>
                  <a:pt x="1758470" y="407355"/>
                  <a:pt x="1751346" y="415626"/>
                  <a:pt x="1741851" y="416333"/>
                </a:cubicBezTo>
                <a:cubicBezTo>
                  <a:pt x="1732356" y="417040"/>
                  <a:pt x="1724085" y="409916"/>
                  <a:pt x="1723378" y="400421"/>
                </a:cubicBezTo>
                <a:cubicBezTo>
                  <a:pt x="1723314" y="399569"/>
                  <a:pt x="1723314" y="398713"/>
                  <a:pt x="1723378" y="397860"/>
                </a:cubicBezTo>
                <a:lnTo>
                  <a:pt x="1723378" y="251842"/>
                </a:lnTo>
                <a:lnTo>
                  <a:pt x="1547356" y="251842"/>
                </a:lnTo>
                <a:lnTo>
                  <a:pt x="1547356" y="397479"/>
                </a:lnTo>
                <a:cubicBezTo>
                  <a:pt x="1548063" y="406974"/>
                  <a:pt x="1540939" y="415245"/>
                  <a:pt x="1531444" y="415952"/>
                </a:cubicBezTo>
                <a:cubicBezTo>
                  <a:pt x="1521948" y="416659"/>
                  <a:pt x="1513678" y="409535"/>
                  <a:pt x="1512970" y="400040"/>
                </a:cubicBezTo>
                <a:cubicBezTo>
                  <a:pt x="1512907" y="399188"/>
                  <a:pt x="1512907" y="398332"/>
                  <a:pt x="1512970" y="397479"/>
                </a:cubicBezTo>
                <a:lnTo>
                  <a:pt x="1512970" y="83154"/>
                </a:lnTo>
                <a:cubicBezTo>
                  <a:pt x="1512263" y="73659"/>
                  <a:pt x="1519387" y="65388"/>
                  <a:pt x="1528883" y="64681"/>
                </a:cubicBezTo>
                <a:close/>
                <a:moveTo>
                  <a:pt x="1026624" y="63246"/>
                </a:moveTo>
                <a:cubicBezTo>
                  <a:pt x="1124732" y="63246"/>
                  <a:pt x="1184358" y="120873"/>
                  <a:pt x="1184358" y="240792"/>
                </a:cubicBezTo>
                <a:cubicBezTo>
                  <a:pt x="1184358" y="360712"/>
                  <a:pt x="1124256" y="417672"/>
                  <a:pt x="1026624" y="417672"/>
                </a:cubicBezTo>
                <a:cubicBezTo>
                  <a:pt x="928993" y="417672"/>
                  <a:pt x="868795" y="359569"/>
                  <a:pt x="868795" y="240792"/>
                </a:cubicBezTo>
                <a:cubicBezTo>
                  <a:pt x="868795" y="120873"/>
                  <a:pt x="928517" y="63246"/>
                  <a:pt x="1026624" y="63246"/>
                </a:cubicBezTo>
                <a:close/>
                <a:moveTo>
                  <a:pt x="2065135" y="50674"/>
                </a:moveTo>
                <a:cubicBezTo>
                  <a:pt x="2074040" y="50674"/>
                  <a:pt x="2081275" y="57866"/>
                  <a:pt x="2081327" y="66772"/>
                </a:cubicBezTo>
                <a:lnTo>
                  <a:pt x="2081327" y="356046"/>
                </a:lnTo>
                <a:cubicBezTo>
                  <a:pt x="2081327" y="376239"/>
                  <a:pt x="2087899" y="384621"/>
                  <a:pt x="2101520" y="384621"/>
                </a:cubicBezTo>
                <a:cubicBezTo>
                  <a:pt x="2109911" y="383956"/>
                  <a:pt x="2117251" y="390219"/>
                  <a:pt x="2117916" y="398609"/>
                </a:cubicBezTo>
                <a:cubicBezTo>
                  <a:pt x="2118581" y="407000"/>
                  <a:pt x="2112319" y="414341"/>
                  <a:pt x="2103928" y="415006"/>
                </a:cubicBezTo>
                <a:cubicBezTo>
                  <a:pt x="2103127" y="415069"/>
                  <a:pt x="2102322" y="415069"/>
                  <a:pt x="2101520" y="415006"/>
                </a:cubicBezTo>
                <a:cubicBezTo>
                  <a:pt x="2067706" y="415006"/>
                  <a:pt x="2048942" y="394717"/>
                  <a:pt x="2048942" y="355855"/>
                </a:cubicBezTo>
                <a:lnTo>
                  <a:pt x="2048942" y="66772"/>
                </a:lnTo>
                <a:cubicBezTo>
                  <a:pt x="2049193" y="57951"/>
                  <a:pt x="2056312" y="50874"/>
                  <a:pt x="2065135" y="50674"/>
                </a:cubicBezTo>
                <a:close/>
                <a:moveTo>
                  <a:pt x="2822563" y="50578"/>
                </a:moveTo>
                <a:cubicBezTo>
                  <a:pt x="2831506" y="50578"/>
                  <a:pt x="2838756" y="57828"/>
                  <a:pt x="2838756" y="66771"/>
                </a:cubicBezTo>
                <a:lnTo>
                  <a:pt x="2838755" y="317945"/>
                </a:lnTo>
                <a:cubicBezTo>
                  <a:pt x="2838755" y="384620"/>
                  <a:pt x="2797322" y="417577"/>
                  <a:pt x="2739695" y="417577"/>
                </a:cubicBezTo>
                <a:cubicBezTo>
                  <a:pt x="2674449" y="417577"/>
                  <a:pt x="2635968" y="378619"/>
                  <a:pt x="2635968" y="295752"/>
                </a:cubicBezTo>
                <a:cubicBezTo>
                  <a:pt x="2635968" y="212884"/>
                  <a:pt x="2672449" y="174403"/>
                  <a:pt x="2737600" y="174403"/>
                </a:cubicBezTo>
                <a:cubicBezTo>
                  <a:pt x="2764334" y="173912"/>
                  <a:pt x="2789767" y="185924"/>
                  <a:pt x="2806370" y="206884"/>
                </a:cubicBezTo>
                <a:lnTo>
                  <a:pt x="2806370" y="66771"/>
                </a:lnTo>
                <a:cubicBezTo>
                  <a:pt x="2806370" y="57828"/>
                  <a:pt x="2813620" y="50578"/>
                  <a:pt x="2822563" y="50578"/>
                </a:cubicBezTo>
                <a:close/>
                <a:moveTo>
                  <a:pt x="696678" y="25623"/>
                </a:moveTo>
                <a:cubicBezTo>
                  <a:pt x="771809" y="161038"/>
                  <a:pt x="757738" y="328418"/>
                  <a:pt x="661054" y="449390"/>
                </a:cubicBezTo>
                <a:lnTo>
                  <a:pt x="456838" y="449390"/>
                </a:lnTo>
                <a:lnTo>
                  <a:pt x="519703" y="338233"/>
                </a:lnTo>
                <a:lnTo>
                  <a:pt x="436550" y="338233"/>
                </a:lnTo>
                <a:lnTo>
                  <a:pt x="534562" y="165545"/>
                </a:lnTo>
                <a:lnTo>
                  <a:pt x="618192" y="165545"/>
                </a:lnTo>
                <a:lnTo>
                  <a:pt x="696678" y="25813"/>
                </a:lnTo>
                <a:close/>
                <a:moveTo>
                  <a:pt x="333013" y="0"/>
                </a:moveTo>
                <a:lnTo>
                  <a:pt x="552088" y="0"/>
                </a:lnTo>
                <a:lnTo>
                  <a:pt x="293484" y="449199"/>
                </a:lnTo>
                <a:lnTo>
                  <a:pt x="293389" y="449390"/>
                </a:lnTo>
                <a:lnTo>
                  <a:pt x="85173" y="449390"/>
                </a:lnTo>
                <a:cubicBezTo>
                  <a:pt x="-13395" y="328848"/>
                  <a:pt x="-27736" y="160118"/>
                  <a:pt x="49073" y="24670"/>
                </a:cubicBezTo>
                <a:lnTo>
                  <a:pt x="184137" y="25927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Espace réservé du pied de page 3">
            <a:extLst>
              <a:ext uri="{FF2B5EF4-FFF2-40B4-BE49-F238E27FC236}">
                <a16:creationId xmlns:a16="http://schemas.microsoft.com/office/drawing/2014/main" id="{81F44602-097B-9A0A-1A22-92408DD88A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79999"/>
            <a:ext cx="7099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Name of the document</a:t>
            </a:r>
            <a:endParaRPr lang="en-US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97A4BFBD-9D3C-CC63-B729-09F369ECE260}"/>
              </a:ext>
            </a:extLst>
          </p:cNvPr>
          <p:cNvCxnSpPr>
            <a:cxnSpLocks/>
          </p:cNvCxnSpPr>
          <p:nvPr userDrawn="1"/>
        </p:nvCxnSpPr>
        <p:spPr>
          <a:xfrm>
            <a:off x="1506537" y="6436895"/>
            <a:ext cx="0" cy="2007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A3A649BD-3A61-C1E8-BC62-CFFA8F7AFA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0776" y="637999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79AF822A-40E7-450E-BBE0-3EB502F51B07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4C4E7B3B-180D-C6F8-9D15-CBDE1930AA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04107" y="2850471"/>
            <a:ext cx="3956860" cy="1144929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800" b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Insert title </a:t>
            </a:r>
            <a:br>
              <a:rPr lang="en-US"/>
            </a:br>
            <a:r>
              <a:rPr lang="en-US"/>
              <a:t>of the chapter</a:t>
            </a:r>
            <a:endParaRPr lang="fr-FR"/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99E9E1F-C856-93CC-B54A-EE4C9D34B5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40135" y="2233289"/>
            <a:ext cx="2208939" cy="2391424"/>
          </a:xfrm>
        </p:spPr>
        <p:txBody>
          <a:bodyPr wrap="none" anchor="ctr">
            <a:sp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6600" b="1" spc="-800" baseline="0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3198426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hapter B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D9A6B6-8677-CB3B-ABF0-7F3C2E9EE084}"/>
              </a:ext>
            </a:extLst>
          </p:cNvPr>
          <p:cNvSpPr/>
          <p:nvPr userDrawn="1"/>
        </p:nvSpPr>
        <p:spPr>
          <a:xfrm>
            <a:off x="0" y="0"/>
            <a:ext cx="9315777" cy="6857999"/>
          </a:xfrm>
          <a:prstGeom prst="rect">
            <a:avLst/>
          </a:prstGeom>
          <a:gradFill>
            <a:gsLst>
              <a:gs pos="23000">
                <a:srgbClr val="000000">
                  <a:alpha val="75000"/>
                </a:srgbClr>
              </a:gs>
              <a:gs pos="82000">
                <a:srgbClr val="000000">
                  <a:alpha val="0"/>
                </a:srgb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13" name="Freeform 1">
            <a:extLst>
              <a:ext uri="{FF2B5EF4-FFF2-40B4-BE49-F238E27FC236}">
                <a16:creationId xmlns:a16="http://schemas.microsoft.com/office/drawing/2014/main" id="{52EAEF8B-46F8-1159-F95C-5F8169A0CDFE}"/>
              </a:ext>
            </a:extLst>
          </p:cNvPr>
          <p:cNvSpPr/>
          <p:nvPr userDrawn="1"/>
        </p:nvSpPr>
        <p:spPr>
          <a:xfrm>
            <a:off x="342324" y="6452382"/>
            <a:ext cx="982090" cy="155470"/>
          </a:xfrm>
          <a:custGeom>
            <a:avLst/>
            <a:gdLst>
              <a:gd name="connsiteX0" fmla="*/ 2739695 w 2838756"/>
              <a:gd name="connsiteY0" fmla="*/ 203359 h 449390"/>
              <a:gd name="connsiteX1" fmla="*/ 2668353 w 2838756"/>
              <a:gd name="connsiteY1" fmla="*/ 295371 h 449390"/>
              <a:gd name="connsiteX2" fmla="*/ 2739695 w 2838756"/>
              <a:gd name="connsiteY2" fmla="*/ 387859 h 449390"/>
              <a:gd name="connsiteX3" fmla="*/ 2806370 w 2838756"/>
              <a:gd name="connsiteY3" fmla="*/ 317564 h 449390"/>
              <a:gd name="connsiteX4" fmla="*/ 2806370 w 2838756"/>
              <a:gd name="connsiteY4" fmla="*/ 247841 h 449390"/>
              <a:gd name="connsiteX5" fmla="*/ 2739695 w 2838756"/>
              <a:gd name="connsiteY5" fmla="*/ 203359 h 449390"/>
              <a:gd name="connsiteX6" fmla="*/ 2250682 w 2838756"/>
              <a:gd name="connsiteY6" fmla="*/ 203359 h 449390"/>
              <a:gd name="connsiteX7" fmla="*/ 2177434 w 2838756"/>
              <a:gd name="connsiteY7" fmla="*/ 295371 h 449390"/>
              <a:gd name="connsiteX8" fmla="*/ 2250682 w 2838756"/>
              <a:gd name="connsiteY8" fmla="*/ 387859 h 449390"/>
              <a:gd name="connsiteX9" fmla="*/ 2324405 w 2838756"/>
              <a:gd name="connsiteY9" fmla="*/ 295371 h 449390"/>
              <a:gd name="connsiteX10" fmla="*/ 2324024 w 2838756"/>
              <a:gd name="connsiteY10" fmla="*/ 295371 h 449390"/>
              <a:gd name="connsiteX11" fmla="*/ 2250682 w 2838756"/>
              <a:gd name="connsiteY11" fmla="*/ 203359 h 449390"/>
              <a:gd name="connsiteX12" fmla="*/ 2574718 w 2838756"/>
              <a:gd name="connsiteY12" fmla="*/ 177070 h 449390"/>
              <a:gd name="connsiteX13" fmla="*/ 2574817 w 2838756"/>
              <a:gd name="connsiteY13" fmla="*/ 177071 h 449390"/>
              <a:gd name="connsiteX14" fmla="*/ 2590535 w 2838756"/>
              <a:gd name="connsiteY14" fmla="*/ 193165 h 449390"/>
              <a:gd name="connsiteX15" fmla="*/ 2590533 w 2838756"/>
              <a:gd name="connsiteY15" fmla="*/ 193264 h 449390"/>
              <a:gd name="connsiteX16" fmla="*/ 2590533 w 2838756"/>
              <a:gd name="connsiteY16" fmla="*/ 325185 h 449390"/>
              <a:gd name="connsiteX17" fmla="*/ 2496426 w 2838756"/>
              <a:gd name="connsiteY17" fmla="*/ 417196 h 449390"/>
              <a:gd name="connsiteX18" fmla="*/ 2402415 w 2838756"/>
              <a:gd name="connsiteY18" fmla="*/ 325185 h 449390"/>
              <a:gd name="connsiteX19" fmla="*/ 2402415 w 2838756"/>
              <a:gd name="connsiteY19" fmla="*/ 193264 h 449390"/>
              <a:gd name="connsiteX20" fmla="*/ 2418031 w 2838756"/>
              <a:gd name="connsiteY20" fmla="*/ 177071 h 449390"/>
              <a:gd name="connsiteX21" fmla="*/ 2418607 w 2838756"/>
              <a:gd name="connsiteY21" fmla="*/ 177071 h 449390"/>
              <a:gd name="connsiteX22" fmla="*/ 2434800 w 2838756"/>
              <a:gd name="connsiteY22" fmla="*/ 193264 h 449390"/>
              <a:gd name="connsiteX23" fmla="*/ 2434800 w 2838756"/>
              <a:gd name="connsiteY23" fmla="*/ 325185 h 449390"/>
              <a:gd name="connsiteX24" fmla="*/ 2496426 w 2838756"/>
              <a:gd name="connsiteY24" fmla="*/ 386335 h 449390"/>
              <a:gd name="connsiteX25" fmla="*/ 2558149 w 2838756"/>
              <a:gd name="connsiteY25" fmla="*/ 325185 h 449390"/>
              <a:gd name="connsiteX26" fmla="*/ 2558149 w 2838756"/>
              <a:gd name="connsiteY26" fmla="*/ 193264 h 449390"/>
              <a:gd name="connsiteX27" fmla="*/ 2574718 w 2838756"/>
              <a:gd name="connsiteY27" fmla="*/ 177070 h 449390"/>
              <a:gd name="connsiteX28" fmla="*/ 2250682 w 2838756"/>
              <a:gd name="connsiteY28" fmla="*/ 174022 h 449390"/>
              <a:gd name="connsiteX29" fmla="*/ 2356885 w 2838756"/>
              <a:gd name="connsiteY29" fmla="*/ 295371 h 449390"/>
              <a:gd name="connsiteX30" fmla="*/ 2250682 w 2838756"/>
              <a:gd name="connsiteY30" fmla="*/ 417196 h 449390"/>
              <a:gd name="connsiteX31" fmla="*/ 2144573 w 2838756"/>
              <a:gd name="connsiteY31" fmla="*/ 295371 h 449390"/>
              <a:gd name="connsiteX32" fmla="*/ 2250682 w 2838756"/>
              <a:gd name="connsiteY32" fmla="*/ 174022 h 449390"/>
              <a:gd name="connsiteX33" fmla="*/ 1920070 w 2838756"/>
              <a:gd name="connsiteY33" fmla="*/ 174022 h 449390"/>
              <a:gd name="connsiteX34" fmla="*/ 1997889 w 2838756"/>
              <a:gd name="connsiteY34" fmla="*/ 208884 h 449390"/>
              <a:gd name="connsiteX35" fmla="*/ 2001413 w 2838756"/>
              <a:gd name="connsiteY35" fmla="*/ 218409 h 449390"/>
              <a:gd name="connsiteX36" fmla="*/ 1987322 w 2838756"/>
              <a:gd name="connsiteY36" fmla="*/ 233077 h 449390"/>
              <a:gd name="connsiteX37" fmla="*/ 1986745 w 2838756"/>
              <a:gd name="connsiteY37" fmla="*/ 233077 h 449390"/>
              <a:gd name="connsiteX38" fmla="*/ 1974648 w 2838756"/>
              <a:gd name="connsiteY38" fmla="*/ 226981 h 449390"/>
              <a:gd name="connsiteX39" fmla="*/ 1920070 w 2838756"/>
              <a:gd name="connsiteY39" fmla="*/ 203645 h 449390"/>
              <a:gd name="connsiteX40" fmla="*/ 1848727 w 2838756"/>
              <a:gd name="connsiteY40" fmla="*/ 295657 h 449390"/>
              <a:gd name="connsiteX41" fmla="*/ 1920070 w 2838756"/>
              <a:gd name="connsiteY41" fmla="*/ 388144 h 449390"/>
              <a:gd name="connsiteX42" fmla="*/ 1978648 w 2838756"/>
              <a:gd name="connsiteY42" fmla="*/ 366427 h 449390"/>
              <a:gd name="connsiteX43" fmla="*/ 1988173 w 2838756"/>
              <a:gd name="connsiteY43" fmla="*/ 362903 h 449390"/>
              <a:gd name="connsiteX44" fmla="*/ 2002842 w 2838756"/>
              <a:gd name="connsiteY44" fmla="*/ 377572 h 449390"/>
              <a:gd name="connsiteX45" fmla="*/ 1996269 w 2838756"/>
              <a:gd name="connsiteY45" fmla="*/ 390145 h 449390"/>
              <a:gd name="connsiteX46" fmla="*/ 1920069 w 2838756"/>
              <a:gd name="connsiteY46" fmla="*/ 417481 h 449390"/>
              <a:gd name="connsiteX47" fmla="*/ 1815866 w 2838756"/>
              <a:gd name="connsiteY47" fmla="*/ 295657 h 449390"/>
              <a:gd name="connsiteX48" fmla="*/ 1920070 w 2838756"/>
              <a:gd name="connsiteY48" fmla="*/ 174022 h 449390"/>
              <a:gd name="connsiteX49" fmla="*/ 1026624 w 2838756"/>
              <a:gd name="connsiteY49" fmla="*/ 94584 h 449390"/>
              <a:gd name="connsiteX50" fmla="*/ 904228 w 2838756"/>
              <a:gd name="connsiteY50" fmla="*/ 240792 h 449390"/>
              <a:gd name="connsiteX51" fmla="*/ 1026624 w 2838756"/>
              <a:gd name="connsiteY51" fmla="*/ 386334 h 449390"/>
              <a:gd name="connsiteX52" fmla="*/ 1148925 w 2838756"/>
              <a:gd name="connsiteY52" fmla="*/ 240792 h 449390"/>
              <a:gd name="connsiteX53" fmla="*/ 1026624 w 2838756"/>
              <a:gd name="connsiteY53" fmla="*/ 94584 h 449390"/>
              <a:gd name="connsiteX54" fmla="*/ 1220456 w 2838756"/>
              <a:gd name="connsiteY54" fmla="*/ 66295 h 449390"/>
              <a:gd name="connsiteX55" fmla="*/ 1220743 w 2838756"/>
              <a:gd name="connsiteY55" fmla="*/ 66295 h 449390"/>
              <a:gd name="connsiteX56" fmla="*/ 1236936 w 2838756"/>
              <a:gd name="connsiteY56" fmla="*/ 77439 h 449390"/>
              <a:gd name="connsiteX57" fmla="*/ 1339520 w 2838756"/>
              <a:gd name="connsiteY57" fmla="*/ 349473 h 449390"/>
              <a:gd name="connsiteX58" fmla="*/ 1442199 w 2838756"/>
              <a:gd name="connsiteY58" fmla="*/ 77439 h 449390"/>
              <a:gd name="connsiteX59" fmla="*/ 1458392 w 2838756"/>
              <a:gd name="connsiteY59" fmla="*/ 66295 h 449390"/>
              <a:gd name="connsiteX60" fmla="*/ 1475538 w 2838756"/>
              <a:gd name="connsiteY60" fmla="*/ 83248 h 449390"/>
              <a:gd name="connsiteX61" fmla="*/ 1475537 w 2838756"/>
              <a:gd name="connsiteY61" fmla="*/ 83535 h 449390"/>
              <a:gd name="connsiteX62" fmla="*/ 1474013 w 2838756"/>
              <a:gd name="connsiteY62" fmla="*/ 91060 h 449390"/>
              <a:gd name="connsiteX63" fmla="*/ 1355712 w 2838756"/>
              <a:gd name="connsiteY63" fmla="*/ 403003 h 449390"/>
              <a:gd name="connsiteX64" fmla="*/ 1334391 w 2838756"/>
              <a:gd name="connsiteY64" fmla="*/ 413972 h 449390"/>
              <a:gd name="connsiteX65" fmla="*/ 1323423 w 2838756"/>
              <a:gd name="connsiteY65" fmla="*/ 403003 h 449390"/>
              <a:gd name="connsiteX66" fmla="*/ 1205122 w 2838756"/>
              <a:gd name="connsiteY66" fmla="*/ 91060 h 449390"/>
              <a:gd name="connsiteX67" fmla="*/ 1203598 w 2838756"/>
              <a:gd name="connsiteY67" fmla="*/ 83535 h 449390"/>
              <a:gd name="connsiteX68" fmla="*/ 1220456 w 2838756"/>
              <a:gd name="connsiteY68" fmla="*/ 66295 h 449390"/>
              <a:gd name="connsiteX69" fmla="*/ 1528883 w 2838756"/>
              <a:gd name="connsiteY69" fmla="*/ 64681 h 449390"/>
              <a:gd name="connsiteX70" fmla="*/ 1547356 w 2838756"/>
              <a:gd name="connsiteY70" fmla="*/ 80593 h 449390"/>
              <a:gd name="connsiteX71" fmla="*/ 1547356 w 2838756"/>
              <a:gd name="connsiteY71" fmla="*/ 83154 h 449390"/>
              <a:gd name="connsiteX72" fmla="*/ 1547356 w 2838756"/>
              <a:gd name="connsiteY72" fmla="*/ 220505 h 449390"/>
              <a:gd name="connsiteX73" fmla="*/ 1723378 w 2838756"/>
              <a:gd name="connsiteY73" fmla="*/ 220505 h 449390"/>
              <a:gd name="connsiteX74" fmla="*/ 1723378 w 2838756"/>
              <a:gd name="connsiteY74" fmla="*/ 83535 h 449390"/>
              <a:gd name="connsiteX75" fmla="*/ 1739290 w 2838756"/>
              <a:gd name="connsiteY75" fmla="*/ 65062 h 449390"/>
              <a:gd name="connsiteX76" fmla="*/ 1757763 w 2838756"/>
              <a:gd name="connsiteY76" fmla="*/ 80974 h 449390"/>
              <a:gd name="connsiteX77" fmla="*/ 1757763 w 2838756"/>
              <a:gd name="connsiteY77" fmla="*/ 83535 h 449390"/>
              <a:gd name="connsiteX78" fmla="*/ 1757763 w 2838756"/>
              <a:gd name="connsiteY78" fmla="*/ 397860 h 449390"/>
              <a:gd name="connsiteX79" fmla="*/ 1741851 w 2838756"/>
              <a:gd name="connsiteY79" fmla="*/ 416333 h 449390"/>
              <a:gd name="connsiteX80" fmla="*/ 1723378 w 2838756"/>
              <a:gd name="connsiteY80" fmla="*/ 400421 h 449390"/>
              <a:gd name="connsiteX81" fmla="*/ 1723378 w 2838756"/>
              <a:gd name="connsiteY81" fmla="*/ 397860 h 449390"/>
              <a:gd name="connsiteX82" fmla="*/ 1723378 w 2838756"/>
              <a:gd name="connsiteY82" fmla="*/ 251842 h 449390"/>
              <a:gd name="connsiteX83" fmla="*/ 1547356 w 2838756"/>
              <a:gd name="connsiteY83" fmla="*/ 251842 h 449390"/>
              <a:gd name="connsiteX84" fmla="*/ 1547356 w 2838756"/>
              <a:gd name="connsiteY84" fmla="*/ 397479 h 449390"/>
              <a:gd name="connsiteX85" fmla="*/ 1531444 w 2838756"/>
              <a:gd name="connsiteY85" fmla="*/ 415952 h 449390"/>
              <a:gd name="connsiteX86" fmla="*/ 1512970 w 2838756"/>
              <a:gd name="connsiteY86" fmla="*/ 400040 h 449390"/>
              <a:gd name="connsiteX87" fmla="*/ 1512970 w 2838756"/>
              <a:gd name="connsiteY87" fmla="*/ 397479 h 449390"/>
              <a:gd name="connsiteX88" fmla="*/ 1512970 w 2838756"/>
              <a:gd name="connsiteY88" fmla="*/ 83154 h 449390"/>
              <a:gd name="connsiteX89" fmla="*/ 1528883 w 2838756"/>
              <a:gd name="connsiteY89" fmla="*/ 64681 h 449390"/>
              <a:gd name="connsiteX90" fmla="*/ 1026624 w 2838756"/>
              <a:gd name="connsiteY90" fmla="*/ 63246 h 449390"/>
              <a:gd name="connsiteX91" fmla="*/ 1184358 w 2838756"/>
              <a:gd name="connsiteY91" fmla="*/ 240792 h 449390"/>
              <a:gd name="connsiteX92" fmla="*/ 1026624 w 2838756"/>
              <a:gd name="connsiteY92" fmla="*/ 417672 h 449390"/>
              <a:gd name="connsiteX93" fmla="*/ 868795 w 2838756"/>
              <a:gd name="connsiteY93" fmla="*/ 240792 h 449390"/>
              <a:gd name="connsiteX94" fmla="*/ 1026624 w 2838756"/>
              <a:gd name="connsiteY94" fmla="*/ 63246 h 449390"/>
              <a:gd name="connsiteX95" fmla="*/ 2065135 w 2838756"/>
              <a:gd name="connsiteY95" fmla="*/ 50674 h 449390"/>
              <a:gd name="connsiteX96" fmla="*/ 2081327 w 2838756"/>
              <a:gd name="connsiteY96" fmla="*/ 66772 h 449390"/>
              <a:gd name="connsiteX97" fmla="*/ 2081327 w 2838756"/>
              <a:gd name="connsiteY97" fmla="*/ 356046 h 449390"/>
              <a:gd name="connsiteX98" fmla="*/ 2101520 w 2838756"/>
              <a:gd name="connsiteY98" fmla="*/ 384621 h 449390"/>
              <a:gd name="connsiteX99" fmla="*/ 2117916 w 2838756"/>
              <a:gd name="connsiteY99" fmla="*/ 398609 h 449390"/>
              <a:gd name="connsiteX100" fmla="*/ 2103928 w 2838756"/>
              <a:gd name="connsiteY100" fmla="*/ 415006 h 449390"/>
              <a:gd name="connsiteX101" fmla="*/ 2101520 w 2838756"/>
              <a:gd name="connsiteY101" fmla="*/ 415006 h 449390"/>
              <a:gd name="connsiteX102" fmla="*/ 2048942 w 2838756"/>
              <a:gd name="connsiteY102" fmla="*/ 355855 h 449390"/>
              <a:gd name="connsiteX103" fmla="*/ 2048942 w 2838756"/>
              <a:gd name="connsiteY103" fmla="*/ 66772 h 449390"/>
              <a:gd name="connsiteX104" fmla="*/ 2065135 w 2838756"/>
              <a:gd name="connsiteY104" fmla="*/ 50674 h 449390"/>
              <a:gd name="connsiteX105" fmla="*/ 2822563 w 2838756"/>
              <a:gd name="connsiteY105" fmla="*/ 50578 h 449390"/>
              <a:gd name="connsiteX106" fmla="*/ 2838756 w 2838756"/>
              <a:gd name="connsiteY106" fmla="*/ 66771 h 449390"/>
              <a:gd name="connsiteX107" fmla="*/ 2838755 w 2838756"/>
              <a:gd name="connsiteY107" fmla="*/ 317945 h 449390"/>
              <a:gd name="connsiteX108" fmla="*/ 2739695 w 2838756"/>
              <a:gd name="connsiteY108" fmla="*/ 417577 h 449390"/>
              <a:gd name="connsiteX109" fmla="*/ 2635968 w 2838756"/>
              <a:gd name="connsiteY109" fmla="*/ 295752 h 449390"/>
              <a:gd name="connsiteX110" fmla="*/ 2737600 w 2838756"/>
              <a:gd name="connsiteY110" fmla="*/ 174403 h 449390"/>
              <a:gd name="connsiteX111" fmla="*/ 2806370 w 2838756"/>
              <a:gd name="connsiteY111" fmla="*/ 206884 h 449390"/>
              <a:gd name="connsiteX112" fmla="*/ 2806370 w 2838756"/>
              <a:gd name="connsiteY112" fmla="*/ 66771 h 449390"/>
              <a:gd name="connsiteX113" fmla="*/ 2822563 w 2838756"/>
              <a:gd name="connsiteY113" fmla="*/ 50578 h 449390"/>
              <a:gd name="connsiteX114" fmla="*/ 696678 w 2838756"/>
              <a:gd name="connsiteY114" fmla="*/ 25623 h 449390"/>
              <a:gd name="connsiteX115" fmla="*/ 661054 w 2838756"/>
              <a:gd name="connsiteY115" fmla="*/ 449390 h 449390"/>
              <a:gd name="connsiteX116" fmla="*/ 456838 w 2838756"/>
              <a:gd name="connsiteY116" fmla="*/ 449390 h 449390"/>
              <a:gd name="connsiteX117" fmla="*/ 519703 w 2838756"/>
              <a:gd name="connsiteY117" fmla="*/ 338233 h 449390"/>
              <a:gd name="connsiteX118" fmla="*/ 436550 w 2838756"/>
              <a:gd name="connsiteY118" fmla="*/ 338233 h 449390"/>
              <a:gd name="connsiteX119" fmla="*/ 534562 w 2838756"/>
              <a:gd name="connsiteY119" fmla="*/ 165545 h 449390"/>
              <a:gd name="connsiteX120" fmla="*/ 618192 w 2838756"/>
              <a:gd name="connsiteY120" fmla="*/ 165545 h 449390"/>
              <a:gd name="connsiteX121" fmla="*/ 696678 w 2838756"/>
              <a:gd name="connsiteY121" fmla="*/ 25813 h 449390"/>
              <a:gd name="connsiteX122" fmla="*/ 333013 w 2838756"/>
              <a:gd name="connsiteY122" fmla="*/ 0 h 449390"/>
              <a:gd name="connsiteX123" fmla="*/ 552088 w 2838756"/>
              <a:gd name="connsiteY123" fmla="*/ 0 h 449390"/>
              <a:gd name="connsiteX124" fmla="*/ 293484 w 2838756"/>
              <a:gd name="connsiteY124" fmla="*/ 449199 h 449390"/>
              <a:gd name="connsiteX125" fmla="*/ 293389 w 2838756"/>
              <a:gd name="connsiteY125" fmla="*/ 449390 h 449390"/>
              <a:gd name="connsiteX126" fmla="*/ 85173 w 2838756"/>
              <a:gd name="connsiteY126" fmla="*/ 449390 h 449390"/>
              <a:gd name="connsiteX127" fmla="*/ 49073 w 2838756"/>
              <a:gd name="connsiteY127" fmla="*/ 24670 h 449390"/>
              <a:gd name="connsiteX128" fmla="*/ 184137 w 2838756"/>
              <a:gd name="connsiteY128" fmla="*/ 259271 h 44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2838756" h="449390">
                <a:moveTo>
                  <a:pt x="2739695" y="203359"/>
                </a:moveTo>
                <a:cubicBezTo>
                  <a:pt x="2692070" y="203359"/>
                  <a:pt x="2668353" y="233173"/>
                  <a:pt x="2668353" y="295371"/>
                </a:cubicBezTo>
                <a:cubicBezTo>
                  <a:pt x="2668353" y="357569"/>
                  <a:pt x="2693118" y="387859"/>
                  <a:pt x="2739695" y="387859"/>
                </a:cubicBezTo>
                <a:cubicBezTo>
                  <a:pt x="2778557" y="387859"/>
                  <a:pt x="2806370" y="365665"/>
                  <a:pt x="2806370" y="317564"/>
                </a:cubicBezTo>
                <a:lnTo>
                  <a:pt x="2806370" y="247841"/>
                </a:lnTo>
                <a:cubicBezTo>
                  <a:pt x="2806370" y="247841"/>
                  <a:pt x="2787320" y="203359"/>
                  <a:pt x="2739695" y="203359"/>
                </a:cubicBezTo>
                <a:close/>
                <a:moveTo>
                  <a:pt x="2250682" y="203359"/>
                </a:moveTo>
                <a:cubicBezTo>
                  <a:pt x="2204104" y="203359"/>
                  <a:pt x="2177434" y="231934"/>
                  <a:pt x="2177434" y="295371"/>
                </a:cubicBezTo>
                <a:cubicBezTo>
                  <a:pt x="2177434" y="358807"/>
                  <a:pt x="2204200" y="387859"/>
                  <a:pt x="2250682" y="387859"/>
                </a:cubicBezTo>
                <a:cubicBezTo>
                  <a:pt x="2297164" y="387859"/>
                  <a:pt x="2324405" y="360046"/>
                  <a:pt x="2324405" y="295371"/>
                </a:cubicBezTo>
                <a:lnTo>
                  <a:pt x="2324024" y="295371"/>
                </a:lnTo>
                <a:cubicBezTo>
                  <a:pt x="2324024" y="231649"/>
                  <a:pt x="2297259" y="203359"/>
                  <a:pt x="2250682" y="203359"/>
                </a:cubicBezTo>
                <a:close/>
                <a:moveTo>
                  <a:pt x="2574718" y="177070"/>
                </a:moveTo>
                <a:cubicBezTo>
                  <a:pt x="2574751" y="177070"/>
                  <a:pt x="2574784" y="177070"/>
                  <a:pt x="2574817" y="177071"/>
                </a:cubicBezTo>
                <a:cubicBezTo>
                  <a:pt x="2583602" y="177175"/>
                  <a:pt x="2590639" y="184380"/>
                  <a:pt x="2590535" y="193165"/>
                </a:cubicBezTo>
                <a:cubicBezTo>
                  <a:pt x="2590535" y="193198"/>
                  <a:pt x="2590534" y="193231"/>
                  <a:pt x="2590533" y="193264"/>
                </a:cubicBezTo>
                <a:lnTo>
                  <a:pt x="2590533" y="325185"/>
                </a:lnTo>
                <a:cubicBezTo>
                  <a:pt x="2590533" y="372810"/>
                  <a:pt x="2574817" y="417196"/>
                  <a:pt x="2496426" y="417196"/>
                </a:cubicBezTo>
                <a:cubicBezTo>
                  <a:pt x="2418036" y="417196"/>
                  <a:pt x="2402415" y="373191"/>
                  <a:pt x="2402415" y="325185"/>
                </a:cubicBezTo>
                <a:lnTo>
                  <a:pt x="2402415" y="193264"/>
                </a:lnTo>
                <a:cubicBezTo>
                  <a:pt x="2402255" y="184480"/>
                  <a:pt x="2409247" y="177230"/>
                  <a:pt x="2418031" y="177071"/>
                </a:cubicBezTo>
                <a:cubicBezTo>
                  <a:pt x="2418223" y="177068"/>
                  <a:pt x="2418415" y="177068"/>
                  <a:pt x="2418607" y="177071"/>
                </a:cubicBezTo>
                <a:cubicBezTo>
                  <a:pt x="2427529" y="177123"/>
                  <a:pt x="2434748" y="184342"/>
                  <a:pt x="2434800" y="193264"/>
                </a:cubicBezTo>
                <a:lnTo>
                  <a:pt x="2434800" y="325185"/>
                </a:lnTo>
                <a:cubicBezTo>
                  <a:pt x="2434800" y="358046"/>
                  <a:pt x="2445373" y="386335"/>
                  <a:pt x="2496426" y="386335"/>
                </a:cubicBezTo>
                <a:cubicBezTo>
                  <a:pt x="2547481" y="386335"/>
                  <a:pt x="2558149" y="357760"/>
                  <a:pt x="2558149" y="325185"/>
                </a:cubicBezTo>
                <a:lnTo>
                  <a:pt x="2558149" y="193264"/>
                </a:lnTo>
                <a:cubicBezTo>
                  <a:pt x="2558252" y="184216"/>
                  <a:pt x="2565671" y="176966"/>
                  <a:pt x="2574718" y="177070"/>
                </a:cubicBezTo>
                <a:close/>
                <a:moveTo>
                  <a:pt x="2250682" y="174022"/>
                </a:moveTo>
                <a:cubicBezTo>
                  <a:pt x="2315833" y="174022"/>
                  <a:pt x="2356885" y="212408"/>
                  <a:pt x="2356885" y="295371"/>
                </a:cubicBezTo>
                <a:cubicBezTo>
                  <a:pt x="2356885" y="378238"/>
                  <a:pt x="2316404" y="417196"/>
                  <a:pt x="2250682" y="417196"/>
                </a:cubicBezTo>
                <a:cubicBezTo>
                  <a:pt x="2184959" y="417196"/>
                  <a:pt x="2144573" y="378238"/>
                  <a:pt x="2144573" y="295371"/>
                </a:cubicBezTo>
                <a:cubicBezTo>
                  <a:pt x="2144573" y="212503"/>
                  <a:pt x="2185531" y="174022"/>
                  <a:pt x="2250682" y="174022"/>
                </a:cubicBezTo>
                <a:close/>
                <a:moveTo>
                  <a:pt x="1920070" y="174022"/>
                </a:moveTo>
                <a:cubicBezTo>
                  <a:pt x="1950053" y="172734"/>
                  <a:pt x="1978890" y="185653"/>
                  <a:pt x="1997889" y="208884"/>
                </a:cubicBezTo>
                <a:cubicBezTo>
                  <a:pt x="2000146" y="211546"/>
                  <a:pt x="2001394" y="214918"/>
                  <a:pt x="2001413" y="218409"/>
                </a:cubicBezTo>
                <a:cubicBezTo>
                  <a:pt x="2001572" y="226351"/>
                  <a:pt x="1995264" y="232918"/>
                  <a:pt x="1987322" y="233077"/>
                </a:cubicBezTo>
                <a:cubicBezTo>
                  <a:pt x="1987129" y="233081"/>
                  <a:pt x="1986937" y="233081"/>
                  <a:pt x="1986745" y="233077"/>
                </a:cubicBezTo>
                <a:cubicBezTo>
                  <a:pt x="1981967" y="233108"/>
                  <a:pt x="1977465" y="230840"/>
                  <a:pt x="1974648" y="226981"/>
                </a:cubicBezTo>
                <a:cubicBezTo>
                  <a:pt x="1961300" y="210833"/>
                  <a:pt x="1940966" y="202139"/>
                  <a:pt x="1920070" y="203645"/>
                </a:cubicBezTo>
                <a:cubicBezTo>
                  <a:pt x="1873492" y="203645"/>
                  <a:pt x="1848727" y="233458"/>
                  <a:pt x="1848727" y="295657"/>
                </a:cubicBezTo>
                <a:cubicBezTo>
                  <a:pt x="1848727" y="357855"/>
                  <a:pt x="1873492" y="388144"/>
                  <a:pt x="1920070" y="388144"/>
                </a:cubicBezTo>
                <a:cubicBezTo>
                  <a:pt x="1941528" y="387943"/>
                  <a:pt x="1962244" y="380263"/>
                  <a:pt x="1978648" y="366427"/>
                </a:cubicBezTo>
                <a:cubicBezTo>
                  <a:pt x="1981311" y="364170"/>
                  <a:pt x="1984683" y="362923"/>
                  <a:pt x="1988173" y="362903"/>
                </a:cubicBezTo>
                <a:cubicBezTo>
                  <a:pt x="1996275" y="362903"/>
                  <a:pt x="2002842" y="369470"/>
                  <a:pt x="2002842" y="377572"/>
                </a:cubicBezTo>
                <a:cubicBezTo>
                  <a:pt x="2002806" y="382577"/>
                  <a:pt x="2000359" y="387258"/>
                  <a:pt x="1996269" y="390145"/>
                </a:cubicBezTo>
                <a:cubicBezTo>
                  <a:pt x="1975028" y="408202"/>
                  <a:pt x="1947945" y="417918"/>
                  <a:pt x="1920069" y="417481"/>
                </a:cubicBezTo>
                <a:cubicBezTo>
                  <a:pt x="1854823" y="417481"/>
                  <a:pt x="1815866" y="378524"/>
                  <a:pt x="1815866" y="295657"/>
                </a:cubicBezTo>
                <a:cubicBezTo>
                  <a:pt x="1815866" y="212789"/>
                  <a:pt x="1854823" y="174022"/>
                  <a:pt x="1920070" y="174022"/>
                </a:cubicBezTo>
                <a:close/>
                <a:moveTo>
                  <a:pt x="1026624" y="94584"/>
                </a:moveTo>
                <a:cubicBezTo>
                  <a:pt x="949281" y="94584"/>
                  <a:pt x="904228" y="141637"/>
                  <a:pt x="904228" y="240792"/>
                </a:cubicBezTo>
                <a:cubicBezTo>
                  <a:pt x="904228" y="339376"/>
                  <a:pt x="949186" y="386334"/>
                  <a:pt x="1026624" y="386334"/>
                </a:cubicBezTo>
                <a:cubicBezTo>
                  <a:pt x="1104063" y="386334"/>
                  <a:pt x="1148925" y="339376"/>
                  <a:pt x="1148925" y="240792"/>
                </a:cubicBezTo>
                <a:cubicBezTo>
                  <a:pt x="1148925" y="142209"/>
                  <a:pt x="1103967" y="94584"/>
                  <a:pt x="1026624" y="94584"/>
                </a:cubicBezTo>
                <a:close/>
                <a:moveTo>
                  <a:pt x="1220456" y="66295"/>
                </a:moveTo>
                <a:cubicBezTo>
                  <a:pt x="1220552" y="66294"/>
                  <a:pt x="1220648" y="66294"/>
                  <a:pt x="1220743" y="66295"/>
                </a:cubicBezTo>
                <a:cubicBezTo>
                  <a:pt x="1227929" y="66295"/>
                  <a:pt x="1234369" y="70727"/>
                  <a:pt x="1236936" y="77439"/>
                </a:cubicBezTo>
                <a:lnTo>
                  <a:pt x="1339520" y="349473"/>
                </a:lnTo>
                <a:lnTo>
                  <a:pt x="1442199" y="77439"/>
                </a:lnTo>
                <a:cubicBezTo>
                  <a:pt x="1444766" y="70727"/>
                  <a:pt x="1451206" y="66295"/>
                  <a:pt x="1458392" y="66295"/>
                </a:cubicBezTo>
                <a:cubicBezTo>
                  <a:pt x="1467808" y="66241"/>
                  <a:pt x="1475484" y="73832"/>
                  <a:pt x="1475538" y="83248"/>
                </a:cubicBezTo>
                <a:cubicBezTo>
                  <a:pt x="1475538" y="83344"/>
                  <a:pt x="1475538" y="83439"/>
                  <a:pt x="1475537" y="83535"/>
                </a:cubicBezTo>
                <a:cubicBezTo>
                  <a:pt x="1475453" y="86111"/>
                  <a:pt x="1474938" y="88654"/>
                  <a:pt x="1474013" y="91060"/>
                </a:cubicBezTo>
                <a:lnTo>
                  <a:pt x="1355712" y="403003"/>
                </a:lnTo>
                <a:cubicBezTo>
                  <a:pt x="1352853" y="411920"/>
                  <a:pt x="1343307" y="416831"/>
                  <a:pt x="1334391" y="413972"/>
                </a:cubicBezTo>
                <a:cubicBezTo>
                  <a:pt x="1329179" y="412300"/>
                  <a:pt x="1325094" y="408216"/>
                  <a:pt x="1323423" y="403003"/>
                </a:cubicBezTo>
                <a:lnTo>
                  <a:pt x="1205122" y="91060"/>
                </a:lnTo>
                <a:cubicBezTo>
                  <a:pt x="1204197" y="88654"/>
                  <a:pt x="1203682" y="86111"/>
                  <a:pt x="1203598" y="83535"/>
                </a:cubicBezTo>
                <a:cubicBezTo>
                  <a:pt x="1203493" y="74119"/>
                  <a:pt x="1211040" y="66401"/>
                  <a:pt x="1220456" y="66295"/>
                </a:cubicBezTo>
                <a:close/>
                <a:moveTo>
                  <a:pt x="1528883" y="64681"/>
                </a:moveTo>
                <a:cubicBezTo>
                  <a:pt x="1538378" y="63974"/>
                  <a:pt x="1546648" y="71098"/>
                  <a:pt x="1547356" y="80593"/>
                </a:cubicBezTo>
                <a:cubicBezTo>
                  <a:pt x="1547419" y="81445"/>
                  <a:pt x="1547419" y="82301"/>
                  <a:pt x="1547356" y="83154"/>
                </a:cubicBezTo>
                <a:lnTo>
                  <a:pt x="1547356" y="220505"/>
                </a:lnTo>
                <a:lnTo>
                  <a:pt x="1723378" y="220505"/>
                </a:lnTo>
                <a:lnTo>
                  <a:pt x="1723378" y="83535"/>
                </a:lnTo>
                <a:cubicBezTo>
                  <a:pt x="1722670" y="74040"/>
                  <a:pt x="1729794" y="65769"/>
                  <a:pt x="1739290" y="65062"/>
                </a:cubicBezTo>
                <a:cubicBezTo>
                  <a:pt x="1748785" y="64355"/>
                  <a:pt x="1757056" y="71479"/>
                  <a:pt x="1757763" y="80974"/>
                </a:cubicBezTo>
                <a:cubicBezTo>
                  <a:pt x="1757826" y="81826"/>
                  <a:pt x="1757826" y="82682"/>
                  <a:pt x="1757763" y="83535"/>
                </a:cubicBezTo>
                <a:lnTo>
                  <a:pt x="1757763" y="397860"/>
                </a:lnTo>
                <a:cubicBezTo>
                  <a:pt x="1758470" y="407355"/>
                  <a:pt x="1751346" y="415626"/>
                  <a:pt x="1741851" y="416333"/>
                </a:cubicBezTo>
                <a:cubicBezTo>
                  <a:pt x="1732356" y="417040"/>
                  <a:pt x="1724085" y="409916"/>
                  <a:pt x="1723378" y="400421"/>
                </a:cubicBezTo>
                <a:cubicBezTo>
                  <a:pt x="1723314" y="399569"/>
                  <a:pt x="1723314" y="398713"/>
                  <a:pt x="1723378" y="397860"/>
                </a:cubicBezTo>
                <a:lnTo>
                  <a:pt x="1723378" y="251842"/>
                </a:lnTo>
                <a:lnTo>
                  <a:pt x="1547356" y="251842"/>
                </a:lnTo>
                <a:lnTo>
                  <a:pt x="1547356" y="397479"/>
                </a:lnTo>
                <a:cubicBezTo>
                  <a:pt x="1548063" y="406974"/>
                  <a:pt x="1540939" y="415245"/>
                  <a:pt x="1531444" y="415952"/>
                </a:cubicBezTo>
                <a:cubicBezTo>
                  <a:pt x="1521948" y="416659"/>
                  <a:pt x="1513678" y="409535"/>
                  <a:pt x="1512970" y="400040"/>
                </a:cubicBezTo>
                <a:cubicBezTo>
                  <a:pt x="1512907" y="399188"/>
                  <a:pt x="1512907" y="398332"/>
                  <a:pt x="1512970" y="397479"/>
                </a:cubicBezTo>
                <a:lnTo>
                  <a:pt x="1512970" y="83154"/>
                </a:lnTo>
                <a:cubicBezTo>
                  <a:pt x="1512263" y="73659"/>
                  <a:pt x="1519387" y="65388"/>
                  <a:pt x="1528883" y="64681"/>
                </a:cubicBezTo>
                <a:close/>
                <a:moveTo>
                  <a:pt x="1026624" y="63246"/>
                </a:moveTo>
                <a:cubicBezTo>
                  <a:pt x="1124732" y="63246"/>
                  <a:pt x="1184358" y="120873"/>
                  <a:pt x="1184358" y="240792"/>
                </a:cubicBezTo>
                <a:cubicBezTo>
                  <a:pt x="1184358" y="360712"/>
                  <a:pt x="1124256" y="417672"/>
                  <a:pt x="1026624" y="417672"/>
                </a:cubicBezTo>
                <a:cubicBezTo>
                  <a:pt x="928993" y="417672"/>
                  <a:pt x="868795" y="359569"/>
                  <a:pt x="868795" y="240792"/>
                </a:cubicBezTo>
                <a:cubicBezTo>
                  <a:pt x="868795" y="120873"/>
                  <a:pt x="928517" y="63246"/>
                  <a:pt x="1026624" y="63246"/>
                </a:cubicBezTo>
                <a:close/>
                <a:moveTo>
                  <a:pt x="2065135" y="50674"/>
                </a:moveTo>
                <a:cubicBezTo>
                  <a:pt x="2074040" y="50674"/>
                  <a:pt x="2081275" y="57866"/>
                  <a:pt x="2081327" y="66772"/>
                </a:cubicBezTo>
                <a:lnTo>
                  <a:pt x="2081327" y="356046"/>
                </a:lnTo>
                <a:cubicBezTo>
                  <a:pt x="2081327" y="376239"/>
                  <a:pt x="2087899" y="384621"/>
                  <a:pt x="2101520" y="384621"/>
                </a:cubicBezTo>
                <a:cubicBezTo>
                  <a:pt x="2109911" y="383956"/>
                  <a:pt x="2117251" y="390219"/>
                  <a:pt x="2117916" y="398609"/>
                </a:cubicBezTo>
                <a:cubicBezTo>
                  <a:pt x="2118581" y="407000"/>
                  <a:pt x="2112319" y="414341"/>
                  <a:pt x="2103928" y="415006"/>
                </a:cubicBezTo>
                <a:cubicBezTo>
                  <a:pt x="2103127" y="415069"/>
                  <a:pt x="2102322" y="415069"/>
                  <a:pt x="2101520" y="415006"/>
                </a:cubicBezTo>
                <a:cubicBezTo>
                  <a:pt x="2067706" y="415006"/>
                  <a:pt x="2048942" y="394717"/>
                  <a:pt x="2048942" y="355855"/>
                </a:cubicBezTo>
                <a:lnTo>
                  <a:pt x="2048942" y="66772"/>
                </a:lnTo>
                <a:cubicBezTo>
                  <a:pt x="2049193" y="57951"/>
                  <a:pt x="2056312" y="50874"/>
                  <a:pt x="2065135" y="50674"/>
                </a:cubicBezTo>
                <a:close/>
                <a:moveTo>
                  <a:pt x="2822563" y="50578"/>
                </a:moveTo>
                <a:cubicBezTo>
                  <a:pt x="2831506" y="50578"/>
                  <a:pt x="2838756" y="57828"/>
                  <a:pt x="2838756" y="66771"/>
                </a:cubicBezTo>
                <a:lnTo>
                  <a:pt x="2838755" y="317945"/>
                </a:lnTo>
                <a:cubicBezTo>
                  <a:pt x="2838755" y="384620"/>
                  <a:pt x="2797322" y="417577"/>
                  <a:pt x="2739695" y="417577"/>
                </a:cubicBezTo>
                <a:cubicBezTo>
                  <a:pt x="2674449" y="417577"/>
                  <a:pt x="2635968" y="378619"/>
                  <a:pt x="2635968" y="295752"/>
                </a:cubicBezTo>
                <a:cubicBezTo>
                  <a:pt x="2635968" y="212884"/>
                  <a:pt x="2672449" y="174403"/>
                  <a:pt x="2737600" y="174403"/>
                </a:cubicBezTo>
                <a:cubicBezTo>
                  <a:pt x="2764334" y="173912"/>
                  <a:pt x="2789767" y="185924"/>
                  <a:pt x="2806370" y="206884"/>
                </a:cubicBezTo>
                <a:lnTo>
                  <a:pt x="2806370" y="66771"/>
                </a:lnTo>
                <a:cubicBezTo>
                  <a:pt x="2806370" y="57828"/>
                  <a:pt x="2813620" y="50578"/>
                  <a:pt x="2822563" y="50578"/>
                </a:cubicBezTo>
                <a:close/>
                <a:moveTo>
                  <a:pt x="696678" y="25623"/>
                </a:moveTo>
                <a:cubicBezTo>
                  <a:pt x="771809" y="161038"/>
                  <a:pt x="757738" y="328418"/>
                  <a:pt x="661054" y="449390"/>
                </a:cubicBezTo>
                <a:lnTo>
                  <a:pt x="456838" y="449390"/>
                </a:lnTo>
                <a:lnTo>
                  <a:pt x="519703" y="338233"/>
                </a:lnTo>
                <a:lnTo>
                  <a:pt x="436550" y="338233"/>
                </a:lnTo>
                <a:lnTo>
                  <a:pt x="534562" y="165545"/>
                </a:lnTo>
                <a:lnTo>
                  <a:pt x="618192" y="165545"/>
                </a:lnTo>
                <a:lnTo>
                  <a:pt x="696678" y="25813"/>
                </a:lnTo>
                <a:close/>
                <a:moveTo>
                  <a:pt x="333013" y="0"/>
                </a:moveTo>
                <a:lnTo>
                  <a:pt x="552088" y="0"/>
                </a:lnTo>
                <a:lnTo>
                  <a:pt x="293484" y="449199"/>
                </a:lnTo>
                <a:lnTo>
                  <a:pt x="293389" y="449390"/>
                </a:lnTo>
                <a:lnTo>
                  <a:pt x="85173" y="449390"/>
                </a:lnTo>
                <a:cubicBezTo>
                  <a:pt x="-13395" y="328848"/>
                  <a:pt x="-27736" y="160118"/>
                  <a:pt x="49073" y="24670"/>
                </a:cubicBezTo>
                <a:lnTo>
                  <a:pt x="184137" y="25927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Espace réservé du pied de page 3">
            <a:extLst>
              <a:ext uri="{FF2B5EF4-FFF2-40B4-BE49-F238E27FC236}">
                <a16:creationId xmlns:a16="http://schemas.microsoft.com/office/drawing/2014/main" id="{81F44602-097B-9A0A-1A22-92408DD88A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79999"/>
            <a:ext cx="7099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Name of the document</a:t>
            </a:r>
            <a:endParaRPr lang="en-US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97A4BFBD-9D3C-CC63-B729-09F369ECE260}"/>
              </a:ext>
            </a:extLst>
          </p:cNvPr>
          <p:cNvCxnSpPr>
            <a:cxnSpLocks/>
          </p:cNvCxnSpPr>
          <p:nvPr userDrawn="1"/>
        </p:nvCxnSpPr>
        <p:spPr>
          <a:xfrm>
            <a:off x="1506537" y="6436895"/>
            <a:ext cx="0" cy="2007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A3A649BD-3A61-C1E8-BC62-CFFA8F7AFA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0776" y="637999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79AF822A-40E7-450E-BBE0-3EB502F51B07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4C4E7B3B-180D-C6F8-9D15-CBDE1930AA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04107" y="2850471"/>
            <a:ext cx="3956860" cy="1144929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800" b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Insert title </a:t>
            </a:r>
            <a:br>
              <a:rPr lang="en-US"/>
            </a:br>
            <a:r>
              <a:rPr lang="en-US"/>
              <a:t>of the chapter</a:t>
            </a:r>
            <a:endParaRPr lang="fr-FR"/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99E9E1F-C856-93CC-B54A-EE4C9D34B5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40135" y="2233289"/>
            <a:ext cx="2208939" cy="2391424"/>
          </a:xfrm>
        </p:spPr>
        <p:txBody>
          <a:bodyPr wrap="none" anchor="ctr">
            <a:sp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6600" b="1" spc="-800" baseline="0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4240199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">
            <a:extLst>
              <a:ext uri="{FF2B5EF4-FFF2-40B4-BE49-F238E27FC236}">
                <a16:creationId xmlns:a16="http://schemas.microsoft.com/office/drawing/2014/main" id="{6CC83162-20EB-0DA9-7286-4EF6795D20E1}"/>
              </a:ext>
            </a:extLst>
          </p:cNvPr>
          <p:cNvSpPr/>
          <p:nvPr userDrawn="1"/>
        </p:nvSpPr>
        <p:spPr>
          <a:xfrm>
            <a:off x="342324" y="6453665"/>
            <a:ext cx="982090" cy="155470"/>
          </a:xfrm>
          <a:custGeom>
            <a:avLst/>
            <a:gdLst>
              <a:gd name="connsiteX0" fmla="*/ 2739695 w 2838756"/>
              <a:gd name="connsiteY0" fmla="*/ 203359 h 449390"/>
              <a:gd name="connsiteX1" fmla="*/ 2668353 w 2838756"/>
              <a:gd name="connsiteY1" fmla="*/ 295371 h 449390"/>
              <a:gd name="connsiteX2" fmla="*/ 2739695 w 2838756"/>
              <a:gd name="connsiteY2" fmla="*/ 387859 h 449390"/>
              <a:gd name="connsiteX3" fmla="*/ 2806370 w 2838756"/>
              <a:gd name="connsiteY3" fmla="*/ 317564 h 449390"/>
              <a:gd name="connsiteX4" fmla="*/ 2806370 w 2838756"/>
              <a:gd name="connsiteY4" fmla="*/ 247841 h 449390"/>
              <a:gd name="connsiteX5" fmla="*/ 2739695 w 2838756"/>
              <a:gd name="connsiteY5" fmla="*/ 203359 h 449390"/>
              <a:gd name="connsiteX6" fmla="*/ 2250682 w 2838756"/>
              <a:gd name="connsiteY6" fmla="*/ 203359 h 449390"/>
              <a:gd name="connsiteX7" fmla="*/ 2177434 w 2838756"/>
              <a:gd name="connsiteY7" fmla="*/ 295371 h 449390"/>
              <a:gd name="connsiteX8" fmla="*/ 2250682 w 2838756"/>
              <a:gd name="connsiteY8" fmla="*/ 387859 h 449390"/>
              <a:gd name="connsiteX9" fmla="*/ 2324405 w 2838756"/>
              <a:gd name="connsiteY9" fmla="*/ 295371 h 449390"/>
              <a:gd name="connsiteX10" fmla="*/ 2324024 w 2838756"/>
              <a:gd name="connsiteY10" fmla="*/ 295371 h 449390"/>
              <a:gd name="connsiteX11" fmla="*/ 2250682 w 2838756"/>
              <a:gd name="connsiteY11" fmla="*/ 203359 h 449390"/>
              <a:gd name="connsiteX12" fmla="*/ 2574718 w 2838756"/>
              <a:gd name="connsiteY12" fmla="*/ 177070 h 449390"/>
              <a:gd name="connsiteX13" fmla="*/ 2574817 w 2838756"/>
              <a:gd name="connsiteY13" fmla="*/ 177071 h 449390"/>
              <a:gd name="connsiteX14" fmla="*/ 2590535 w 2838756"/>
              <a:gd name="connsiteY14" fmla="*/ 193165 h 449390"/>
              <a:gd name="connsiteX15" fmla="*/ 2590533 w 2838756"/>
              <a:gd name="connsiteY15" fmla="*/ 193264 h 449390"/>
              <a:gd name="connsiteX16" fmla="*/ 2590533 w 2838756"/>
              <a:gd name="connsiteY16" fmla="*/ 325185 h 449390"/>
              <a:gd name="connsiteX17" fmla="*/ 2496426 w 2838756"/>
              <a:gd name="connsiteY17" fmla="*/ 417196 h 449390"/>
              <a:gd name="connsiteX18" fmla="*/ 2402415 w 2838756"/>
              <a:gd name="connsiteY18" fmla="*/ 325185 h 449390"/>
              <a:gd name="connsiteX19" fmla="*/ 2402415 w 2838756"/>
              <a:gd name="connsiteY19" fmla="*/ 193264 h 449390"/>
              <a:gd name="connsiteX20" fmla="*/ 2418031 w 2838756"/>
              <a:gd name="connsiteY20" fmla="*/ 177071 h 449390"/>
              <a:gd name="connsiteX21" fmla="*/ 2418607 w 2838756"/>
              <a:gd name="connsiteY21" fmla="*/ 177071 h 449390"/>
              <a:gd name="connsiteX22" fmla="*/ 2434800 w 2838756"/>
              <a:gd name="connsiteY22" fmla="*/ 193264 h 449390"/>
              <a:gd name="connsiteX23" fmla="*/ 2434800 w 2838756"/>
              <a:gd name="connsiteY23" fmla="*/ 325185 h 449390"/>
              <a:gd name="connsiteX24" fmla="*/ 2496426 w 2838756"/>
              <a:gd name="connsiteY24" fmla="*/ 386335 h 449390"/>
              <a:gd name="connsiteX25" fmla="*/ 2558149 w 2838756"/>
              <a:gd name="connsiteY25" fmla="*/ 325185 h 449390"/>
              <a:gd name="connsiteX26" fmla="*/ 2558149 w 2838756"/>
              <a:gd name="connsiteY26" fmla="*/ 193264 h 449390"/>
              <a:gd name="connsiteX27" fmla="*/ 2574718 w 2838756"/>
              <a:gd name="connsiteY27" fmla="*/ 177070 h 449390"/>
              <a:gd name="connsiteX28" fmla="*/ 2250682 w 2838756"/>
              <a:gd name="connsiteY28" fmla="*/ 174022 h 449390"/>
              <a:gd name="connsiteX29" fmla="*/ 2356885 w 2838756"/>
              <a:gd name="connsiteY29" fmla="*/ 295371 h 449390"/>
              <a:gd name="connsiteX30" fmla="*/ 2250682 w 2838756"/>
              <a:gd name="connsiteY30" fmla="*/ 417196 h 449390"/>
              <a:gd name="connsiteX31" fmla="*/ 2144573 w 2838756"/>
              <a:gd name="connsiteY31" fmla="*/ 295371 h 449390"/>
              <a:gd name="connsiteX32" fmla="*/ 2250682 w 2838756"/>
              <a:gd name="connsiteY32" fmla="*/ 174022 h 449390"/>
              <a:gd name="connsiteX33" fmla="*/ 1920070 w 2838756"/>
              <a:gd name="connsiteY33" fmla="*/ 174022 h 449390"/>
              <a:gd name="connsiteX34" fmla="*/ 1997889 w 2838756"/>
              <a:gd name="connsiteY34" fmla="*/ 208884 h 449390"/>
              <a:gd name="connsiteX35" fmla="*/ 2001413 w 2838756"/>
              <a:gd name="connsiteY35" fmla="*/ 218409 h 449390"/>
              <a:gd name="connsiteX36" fmla="*/ 1987322 w 2838756"/>
              <a:gd name="connsiteY36" fmla="*/ 233077 h 449390"/>
              <a:gd name="connsiteX37" fmla="*/ 1986745 w 2838756"/>
              <a:gd name="connsiteY37" fmla="*/ 233077 h 449390"/>
              <a:gd name="connsiteX38" fmla="*/ 1974648 w 2838756"/>
              <a:gd name="connsiteY38" fmla="*/ 226981 h 449390"/>
              <a:gd name="connsiteX39" fmla="*/ 1920070 w 2838756"/>
              <a:gd name="connsiteY39" fmla="*/ 203645 h 449390"/>
              <a:gd name="connsiteX40" fmla="*/ 1848727 w 2838756"/>
              <a:gd name="connsiteY40" fmla="*/ 295657 h 449390"/>
              <a:gd name="connsiteX41" fmla="*/ 1920070 w 2838756"/>
              <a:gd name="connsiteY41" fmla="*/ 388144 h 449390"/>
              <a:gd name="connsiteX42" fmla="*/ 1978648 w 2838756"/>
              <a:gd name="connsiteY42" fmla="*/ 366427 h 449390"/>
              <a:gd name="connsiteX43" fmla="*/ 1988173 w 2838756"/>
              <a:gd name="connsiteY43" fmla="*/ 362903 h 449390"/>
              <a:gd name="connsiteX44" fmla="*/ 2002842 w 2838756"/>
              <a:gd name="connsiteY44" fmla="*/ 377572 h 449390"/>
              <a:gd name="connsiteX45" fmla="*/ 1996269 w 2838756"/>
              <a:gd name="connsiteY45" fmla="*/ 390145 h 449390"/>
              <a:gd name="connsiteX46" fmla="*/ 1920069 w 2838756"/>
              <a:gd name="connsiteY46" fmla="*/ 417481 h 449390"/>
              <a:gd name="connsiteX47" fmla="*/ 1815866 w 2838756"/>
              <a:gd name="connsiteY47" fmla="*/ 295657 h 449390"/>
              <a:gd name="connsiteX48" fmla="*/ 1920070 w 2838756"/>
              <a:gd name="connsiteY48" fmla="*/ 174022 h 449390"/>
              <a:gd name="connsiteX49" fmla="*/ 1026624 w 2838756"/>
              <a:gd name="connsiteY49" fmla="*/ 94584 h 449390"/>
              <a:gd name="connsiteX50" fmla="*/ 904228 w 2838756"/>
              <a:gd name="connsiteY50" fmla="*/ 240792 h 449390"/>
              <a:gd name="connsiteX51" fmla="*/ 1026624 w 2838756"/>
              <a:gd name="connsiteY51" fmla="*/ 386334 h 449390"/>
              <a:gd name="connsiteX52" fmla="*/ 1148925 w 2838756"/>
              <a:gd name="connsiteY52" fmla="*/ 240792 h 449390"/>
              <a:gd name="connsiteX53" fmla="*/ 1026624 w 2838756"/>
              <a:gd name="connsiteY53" fmla="*/ 94584 h 449390"/>
              <a:gd name="connsiteX54" fmla="*/ 1220456 w 2838756"/>
              <a:gd name="connsiteY54" fmla="*/ 66295 h 449390"/>
              <a:gd name="connsiteX55" fmla="*/ 1220743 w 2838756"/>
              <a:gd name="connsiteY55" fmla="*/ 66295 h 449390"/>
              <a:gd name="connsiteX56" fmla="*/ 1236936 w 2838756"/>
              <a:gd name="connsiteY56" fmla="*/ 77439 h 449390"/>
              <a:gd name="connsiteX57" fmla="*/ 1339520 w 2838756"/>
              <a:gd name="connsiteY57" fmla="*/ 349473 h 449390"/>
              <a:gd name="connsiteX58" fmla="*/ 1442199 w 2838756"/>
              <a:gd name="connsiteY58" fmla="*/ 77439 h 449390"/>
              <a:gd name="connsiteX59" fmla="*/ 1458392 w 2838756"/>
              <a:gd name="connsiteY59" fmla="*/ 66295 h 449390"/>
              <a:gd name="connsiteX60" fmla="*/ 1475538 w 2838756"/>
              <a:gd name="connsiteY60" fmla="*/ 83248 h 449390"/>
              <a:gd name="connsiteX61" fmla="*/ 1475537 w 2838756"/>
              <a:gd name="connsiteY61" fmla="*/ 83535 h 449390"/>
              <a:gd name="connsiteX62" fmla="*/ 1474013 w 2838756"/>
              <a:gd name="connsiteY62" fmla="*/ 91060 h 449390"/>
              <a:gd name="connsiteX63" fmla="*/ 1355712 w 2838756"/>
              <a:gd name="connsiteY63" fmla="*/ 403003 h 449390"/>
              <a:gd name="connsiteX64" fmla="*/ 1334391 w 2838756"/>
              <a:gd name="connsiteY64" fmla="*/ 413972 h 449390"/>
              <a:gd name="connsiteX65" fmla="*/ 1323423 w 2838756"/>
              <a:gd name="connsiteY65" fmla="*/ 403003 h 449390"/>
              <a:gd name="connsiteX66" fmla="*/ 1205122 w 2838756"/>
              <a:gd name="connsiteY66" fmla="*/ 91060 h 449390"/>
              <a:gd name="connsiteX67" fmla="*/ 1203598 w 2838756"/>
              <a:gd name="connsiteY67" fmla="*/ 83535 h 449390"/>
              <a:gd name="connsiteX68" fmla="*/ 1220456 w 2838756"/>
              <a:gd name="connsiteY68" fmla="*/ 66295 h 449390"/>
              <a:gd name="connsiteX69" fmla="*/ 1528883 w 2838756"/>
              <a:gd name="connsiteY69" fmla="*/ 64681 h 449390"/>
              <a:gd name="connsiteX70" fmla="*/ 1547356 w 2838756"/>
              <a:gd name="connsiteY70" fmla="*/ 80593 h 449390"/>
              <a:gd name="connsiteX71" fmla="*/ 1547356 w 2838756"/>
              <a:gd name="connsiteY71" fmla="*/ 83154 h 449390"/>
              <a:gd name="connsiteX72" fmla="*/ 1547356 w 2838756"/>
              <a:gd name="connsiteY72" fmla="*/ 220505 h 449390"/>
              <a:gd name="connsiteX73" fmla="*/ 1723378 w 2838756"/>
              <a:gd name="connsiteY73" fmla="*/ 220505 h 449390"/>
              <a:gd name="connsiteX74" fmla="*/ 1723378 w 2838756"/>
              <a:gd name="connsiteY74" fmla="*/ 83535 h 449390"/>
              <a:gd name="connsiteX75" fmla="*/ 1739290 w 2838756"/>
              <a:gd name="connsiteY75" fmla="*/ 65062 h 449390"/>
              <a:gd name="connsiteX76" fmla="*/ 1757763 w 2838756"/>
              <a:gd name="connsiteY76" fmla="*/ 80974 h 449390"/>
              <a:gd name="connsiteX77" fmla="*/ 1757763 w 2838756"/>
              <a:gd name="connsiteY77" fmla="*/ 83535 h 449390"/>
              <a:gd name="connsiteX78" fmla="*/ 1757763 w 2838756"/>
              <a:gd name="connsiteY78" fmla="*/ 397860 h 449390"/>
              <a:gd name="connsiteX79" fmla="*/ 1741851 w 2838756"/>
              <a:gd name="connsiteY79" fmla="*/ 416333 h 449390"/>
              <a:gd name="connsiteX80" fmla="*/ 1723378 w 2838756"/>
              <a:gd name="connsiteY80" fmla="*/ 400421 h 449390"/>
              <a:gd name="connsiteX81" fmla="*/ 1723378 w 2838756"/>
              <a:gd name="connsiteY81" fmla="*/ 397860 h 449390"/>
              <a:gd name="connsiteX82" fmla="*/ 1723378 w 2838756"/>
              <a:gd name="connsiteY82" fmla="*/ 251842 h 449390"/>
              <a:gd name="connsiteX83" fmla="*/ 1547356 w 2838756"/>
              <a:gd name="connsiteY83" fmla="*/ 251842 h 449390"/>
              <a:gd name="connsiteX84" fmla="*/ 1547356 w 2838756"/>
              <a:gd name="connsiteY84" fmla="*/ 397479 h 449390"/>
              <a:gd name="connsiteX85" fmla="*/ 1531444 w 2838756"/>
              <a:gd name="connsiteY85" fmla="*/ 415952 h 449390"/>
              <a:gd name="connsiteX86" fmla="*/ 1512970 w 2838756"/>
              <a:gd name="connsiteY86" fmla="*/ 400040 h 449390"/>
              <a:gd name="connsiteX87" fmla="*/ 1512970 w 2838756"/>
              <a:gd name="connsiteY87" fmla="*/ 397479 h 449390"/>
              <a:gd name="connsiteX88" fmla="*/ 1512970 w 2838756"/>
              <a:gd name="connsiteY88" fmla="*/ 83154 h 449390"/>
              <a:gd name="connsiteX89" fmla="*/ 1528883 w 2838756"/>
              <a:gd name="connsiteY89" fmla="*/ 64681 h 449390"/>
              <a:gd name="connsiteX90" fmla="*/ 1026624 w 2838756"/>
              <a:gd name="connsiteY90" fmla="*/ 63246 h 449390"/>
              <a:gd name="connsiteX91" fmla="*/ 1184358 w 2838756"/>
              <a:gd name="connsiteY91" fmla="*/ 240792 h 449390"/>
              <a:gd name="connsiteX92" fmla="*/ 1026624 w 2838756"/>
              <a:gd name="connsiteY92" fmla="*/ 417672 h 449390"/>
              <a:gd name="connsiteX93" fmla="*/ 868795 w 2838756"/>
              <a:gd name="connsiteY93" fmla="*/ 240792 h 449390"/>
              <a:gd name="connsiteX94" fmla="*/ 1026624 w 2838756"/>
              <a:gd name="connsiteY94" fmla="*/ 63246 h 449390"/>
              <a:gd name="connsiteX95" fmla="*/ 2065135 w 2838756"/>
              <a:gd name="connsiteY95" fmla="*/ 50674 h 449390"/>
              <a:gd name="connsiteX96" fmla="*/ 2081327 w 2838756"/>
              <a:gd name="connsiteY96" fmla="*/ 66772 h 449390"/>
              <a:gd name="connsiteX97" fmla="*/ 2081327 w 2838756"/>
              <a:gd name="connsiteY97" fmla="*/ 356046 h 449390"/>
              <a:gd name="connsiteX98" fmla="*/ 2101520 w 2838756"/>
              <a:gd name="connsiteY98" fmla="*/ 384621 h 449390"/>
              <a:gd name="connsiteX99" fmla="*/ 2117916 w 2838756"/>
              <a:gd name="connsiteY99" fmla="*/ 398609 h 449390"/>
              <a:gd name="connsiteX100" fmla="*/ 2103928 w 2838756"/>
              <a:gd name="connsiteY100" fmla="*/ 415006 h 449390"/>
              <a:gd name="connsiteX101" fmla="*/ 2101520 w 2838756"/>
              <a:gd name="connsiteY101" fmla="*/ 415006 h 449390"/>
              <a:gd name="connsiteX102" fmla="*/ 2048942 w 2838756"/>
              <a:gd name="connsiteY102" fmla="*/ 355855 h 449390"/>
              <a:gd name="connsiteX103" fmla="*/ 2048942 w 2838756"/>
              <a:gd name="connsiteY103" fmla="*/ 66772 h 449390"/>
              <a:gd name="connsiteX104" fmla="*/ 2065135 w 2838756"/>
              <a:gd name="connsiteY104" fmla="*/ 50674 h 449390"/>
              <a:gd name="connsiteX105" fmla="*/ 2822563 w 2838756"/>
              <a:gd name="connsiteY105" fmla="*/ 50578 h 449390"/>
              <a:gd name="connsiteX106" fmla="*/ 2838756 w 2838756"/>
              <a:gd name="connsiteY106" fmla="*/ 66771 h 449390"/>
              <a:gd name="connsiteX107" fmla="*/ 2838755 w 2838756"/>
              <a:gd name="connsiteY107" fmla="*/ 317945 h 449390"/>
              <a:gd name="connsiteX108" fmla="*/ 2739695 w 2838756"/>
              <a:gd name="connsiteY108" fmla="*/ 417577 h 449390"/>
              <a:gd name="connsiteX109" fmla="*/ 2635968 w 2838756"/>
              <a:gd name="connsiteY109" fmla="*/ 295752 h 449390"/>
              <a:gd name="connsiteX110" fmla="*/ 2737600 w 2838756"/>
              <a:gd name="connsiteY110" fmla="*/ 174403 h 449390"/>
              <a:gd name="connsiteX111" fmla="*/ 2806370 w 2838756"/>
              <a:gd name="connsiteY111" fmla="*/ 206884 h 449390"/>
              <a:gd name="connsiteX112" fmla="*/ 2806370 w 2838756"/>
              <a:gd name="connsiteY112" fmla="*/ 66771 h 449390"/>
              <a:gd name="connsiteX113" fmla="*/ 2822563 w 2838756"/>
              <a:gd name="connsiteY113" fmla="*/ 50578 h 449390"/>
              <a:gd name="connsiteX114" fmla="*/ 696678 w 2838756"/>
              <a:gd name="connsiteY114" fmla="*/ 25623 h 449390"/>
              <a:gd name="connsiteX115" fmla="*/ 661054 w 2838756"/>
              <a:gd name="connsiteY115" fmla="*/ 449390 h 449390"/>
              <a:gd name="connsiteX116" fmla="*/ 456838 w 2838756"/>
              <a:gd name="connsiteY116" fmla="*/ 449390 h 449390"/>
              <a:gd name="connsiteX117" fmla="*/ 519703 w 2838756"/>
              <a:gd name="connsiteY117" fmla="*/ 338233 h 449390"/>
              <a:gd name="connsiteX118" fmla="*/ 436550 w 2838756"/>
              <a:gd name="connsiteY118" fmla="*/ 338233 h 449390"/>
              <a:gd name="connsiteX119" fmla="*/ 534562 w 2838756"/>
              <a:gd name="connsiteY119" fmla="*/ 165545 h 449390"/>
              <a:gd name="connsiteX120" fmla="*/ 618192 w 2838756"/>
              <a:gd name="connsiteY120" fmla="*/ 165545 h 449390"/>
              <a:gd name="connsiteX121" fmla="*/ 696678 w 2838756"/>
              <a:gd name="connsiteY121" fmla="*/ 25813 h 449390"/>
              <a:gd name="connsiteX122" fmla="*/ 333013 w 2838756"/>
              <a:gd name="connsiteY122" fmla="*/ 0 h 449390"/>
              <a:gd name="connsiteX123" fmla="*/ 552088 w 2838756"/>
              <a:gd name="connsiteY123" fmla="*/ 0 h 449390"/>
              <a:gd name="connsiteX124" fmla="*/ 293484 w 2838756"/>
              <a:gd name="connsiteY124" fmla="*/ 449199 h 449390"/>
              <a:gd name="connsiteX125" fmla="*/ 293389 w 2838756"/>
              <a:gd name="connsiteY125" fmla="*/ 449390 h 449390"/>
              <a:gd name="connsiteX126" fmla="*/ 85173 w 2838756"/>
              <a:gd name="connsiteY126" fmla="*/ 449390 h 449390"/>
              <a:gd name="connsiteX127" fmla="*/ 49073 w 2838756"/>
              <a:gd name="connsiteY127" fmla="*/ 24670 h 449390"/>
              <a:gd name="connsiteX128" fmla="*/ 184137 w 2838756"/>
              <a:gd name="connsiteY128" fmla="*/ 259271 h 44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2838756" h="449390">
                <a:moveTo>
                  <a:pt x="2739695" y="203359"/>
                </a:moveTo>
                <a:cubicBezTo>
                  <a:pt x="2692070" y="203359"/>
                  <a:pt x="2668353" y="233173"/>
                  <a:pt x="2668353" y="295371"/>
                </a:cubicBezTo>
                <a:cubicBezTo>
                  <a:pt x="2668353" y="357569"/>
                  <a:pt x="2693118" y="387859"/>
                  <a:pt x="2739695" y="387859"/>
                </a:cubicBezTo>
                <a:cubicBezTo>
                  <a:pt x="2778557" y="387859"/>
                  <a:pt x="2806370" y="365665"/>
                  <a:pt x="2806370" y="317564"/>
                </a:cubicBezTo>
                <a:lnTo>
                  <a:pt x="2806370" y="247841"/>
                </a:lnTo>
                <a:cubicBezTo>
                  <a:pt x="2806370" y="247841"/>
                  <a:pt x="2787320" y="203359"/>
                  <a:pt x="2739695" y="203359"/>
                </a:cubicBezTo>
                <a:close/>
                <a:moveTo>
                  <a:pt x="2250682" y="203359"/>
                </a:moveTo>
                <a:cubicBezTo>
                  <a:pt x="2204104" y="203359"/>
                  <a:pt x="2177434" y="231934"/>
                  <a:pt x="2177434" y="295371"/>
                </a:cubicBezTo>
                <a:cubicBezTo>
                  <a:pt x="2177434" y="358807"/>
                  <a:pt x="2204200" y="387859"/>
                  <a:pt x="2250682" y="387859"/>
                </a:cubicBezTo>
                <a:cubicBezTo>
                  <a:pt x="2297164" y="387859"/>
                  <a:pt x="2324405" y="360046"/>
                  <a:pt x="2324405" y="295371"/>
                </a:cubicBezTo>
                <a:lnTo>
                  <a:pt x="2324024" y="295371"/>
                </a:lnTo>
                <a:cubicBezTo>
                  <a:pt x="2324024" y="231649"/>
                  <a:pt x="2297259" y="203359"/>
                  <a:pt x="2250682" y="203359"/>
                </a:cubicBezTo>
                <a:close/>
                <a:moveTo>
                  <a:pt x="2574718" y="177070"/>
                </a:moveTo>
                <a:cubicBezTo>
                  <a:pt x="2574751" y="177070"/>
                  <a:pt x="2574784" y="177070"/>
                  <a:pt x="2574817" y="177071"/>
                </a:cubicBezTo>
                <a:cubicBezTo>
                  <a:pt x="2583602" y="177175"/>
                  <a:pt x="2590639" y="184380"/>
                  <a:pt x="2590535" y="193165"/>
                </a:cubicBezTo>
                <a:cubicBezTo>
                  <a:pt x="2590535" y="193198"/>
                  <a:pt x="2590534" y="193231"/>
                  <a:pt x="2590533" y="193264"/>
                </a:cubicBezTo>
                <a:lnTo>
                  <a:pt x="2590533" y="325185"/>
                </a:lnTo>
                <a:cubicBezTo>
                  <a:pt x="2590533" y="372810"/>
                  <a:pt x="2574817" y="417196"/>
                  <a:pt x="2496426" y="417196"/>
                </a:cubicBezTo>
                <a:cubicBezTo>
                  <a:pt x="2418036" y="417196"/>
                  <a:pt x="2402415" y="373191"/>
                  <a:pt x="2402415" y="325185"/>
                </a:cubicBezTo>
                <a:lnTo>
                  <a:pt x="2402415" y="193264"/>
                </a:lnTo>
                <a:cubicBezTo>
                  <a:pt x="2402255" y="184480"/>
                  <a:pt x="2409247" y="177230"/>
                  <a:pt x="2418031" y="177071"/>
                </a:cubicBezTo>
                <a:cubicBezTo>
                  <a:pt x="2418223" y="177068"/>
                  <a:pt x="2418415" y="177068"/>
                  <a:pt x="2418607" y="177071"/>
                </a:cubicBezTo>
                <a:cubicBezTo>
                  <a:pt x="2427529" y="177123"/>
                  <a:pt x="2434748" y="184342"/>
                  <a:pt x="2434800" y="193264"/>
                </a:cubicBezTo>
                <a:lnTo>
                  <a:pt x="2434800" y="325185"/>
                </a:lnTo>
                <a:cubicBezTo>
                  <a:pt x="2434800" y="358046"/>
                  <a:pt x="2445373" y="386335"/>
                  <a:pt x="2496426" y="386335"/>
                </a:cubicBezTo>
                <a:cubicBezTo>
                  <a:pt x="2547481" y="386335"/>
                  <a:pt x="2558149" y="357760"/>
                  <a:pt x="2558149" y="325185"/>
                </a:cubicBezTo>
                <a:lnTo>
                  <a:pt x="2558149" y="193264"/>
                </a:lnTo>
                <a:cubicBezTo>
                  <a:pt x="2558252" y="184216"/>
                  <a:pt x="2565671" y="176966"/>
                  <a:pt x="2574718" y="177070"/>
                </a:cubicBezTo>
                <a:close/>
                <a:moveTo>
                  <a:pt x="2250682" y="174022"/>
                </a:moveTo>
                <a:cubicBezTo>
                  <a:pt x="2315833" y="174022"/>
                  <a:pt x="2356885" y="212408"/>
                  <a:pt x="2356885" y="295371"/>
                </a:cubicBezTo>
                <a:cubicBezTo>
                  <a:pt x="2356885" y="378238"/>
                  <a:pt x="2316404" y="417196"/>
                  <a:pt x="2250682" y="417196"/>
                </a:cubicBezTo>
                <a:cubicBezTo>
                  <a:pt x="2184959" y="417196"/>
                  <a:pt x="2144573" y="378238"/>
                  <a:pt x="2144573" y="295371"/>
                </a:cubicBezTo>
                <a:cubicBezTo>
                  <a:pt x="2144573" y="212503"/>
                  <a:pt x="2185531" y="174022"/>
                  <a:pt x="2250682" y="174022"/>
                </a:cubicBezTo>
                <a:close/>
                <a:moveTo>
                  <a:pt x="1920070" y="174022"/>
                </a:moveTo>
                <a:cubicBezTo>
                  <a:pt x="1950053" y="172734"/>
                  <a:pt x="1978890" y="185653"/>
                  <a:pt x="1997889" y="208884"/>
                </a:cubicBezTo>
                <a:cubicBezTo>
                  <a:pt x="2000146" y="211546"/>
                  <a:pt x="2001394" y="214918"/>
                  <a:pt x="2001413" y="218409"/>
                </a:cubicBezTo>
                <a:cubicBezTo>
                  <a:pt x="2001572" y="226351"/>
                  <a:pt x="1995264" y="232918"/>
                  <a:pt x="1987322" y="233077"/>
                </a:cubicBezTo>
                <a:cubicBezTo>
                  <a:pt x="1987129" y="233081"/>
                  <a:pt x="1986937" y="233081"/>
                  <a:pt x="1986745" y="233077"/>
                </a:cubicBezTo>
                <a:cubicBezTo>
                  <a:pt x="1981967" y="233108"/>
                  <a:pt x="1977465" y="230840"/>
                  <a:pt x="1974648" y="226981"/>
                </a:cubicBezTo>
                <a:cubicBezTo>
                  <a:pt x="1961300" y="210833"/>
                  <a:pt x="1940966" y="202139"/>
                  <a:pt x="1920070" y="203645"/>
                </a:cubicBezTo>
                <a:cubicBezTo>
                  <a:pt x="1873492" y="203645"/>
                  <a:pt x="1848727" y="233458"/>
                  <a:pt x="1848727" y="295657"/>
                </a:cubicBezTo>
                <a:cubicBezTo>
                  <a:pt x="1848727" y="357855"/>
                  <a:pt x="1873492" y="388144"/>
                  <a:pt x="1920070" y="388144"/>
                </a:cubicBezTo>
                <a:cubicBezTo>
                  <a:pt x="1941528" y="387943"/>
                  <a:pt x="1962244" y="380263"/>
                  <a:pt x="1978648" y="366427"/>
                </a:cubicBezTo>
                <a:cubicBezTo>
                  <a:pt x="1981311" y="364170"/>
                  <a:pt x="1984683" y="362923"/>
                  <a:pt x="1988173" y="362903"/>
                </a:cubicBezTo>
                <a:cubicBezTo>
                  <a:pt x="1996275" y="362903"/>
                  <a:pt x="2002842" y="369470"/>
                  <a:pt x="2002842" y="377572"/>
                </a:cubicBezTo>
                <a:cubicBezTo>
                  <a:pt x="2002806" y="382577"/>
                  <a:pt x="2000359" y="387258"/>
                  <a:pt x="1996269" y="390145"/>
                </a:cubicBezTo>
                <a:cubicBezTo>
                  <a:pt x="1975028" y="408202"/>
                  <a:pt x="1947945" y="417918"/>
                  <a:pt x="1920069" y="417481"/>
                </a:cubicBezTo>
                <a:cubicBezTo>
                  <a:pt x="1854823" y="417481"/>
                  <a:pt x="1815866" y="378524"/>
                  <a:pt x="1815866" y="295657"/>
                </a:cubicBezTo>
                <a:cubicBezTo>
                  <a:pt x="1815866" y="212789"/>
                  <a:pt x="1854823" y="174022"/>
                  <a:pt x="1920070" y="174022"/>
                </a:cubicBezTo>
                <a:close/>
                <a:moveTo>
                  <a:pt x="1026624" y="94584"/>
                </a:moveTo>
                <a:cubicBezTo>
                  <a:pt x="949281" y="94584"/>
                  <a:pt x="904228" y="141637"/>
                  <a:pt x="904228" y="240792"/>
                </a:cubicBezTo>
                <a:cubicBezTo>
                  <a:pt x="904228" y="339376"/>
                  <a:pt x="949186" y="386334"/>
                  <a:pt x="1026624" y="386334"/>
                </a:cubicBezTo>
                <a:cubicBezTo>
                  <a:pt x="1104063" y="386334"/>
                  <a:pt x="1148925" y="339376"/>
                  <a:pt x="1148925" y="240792"/>
                </a:cubicBezTo>
                <a:cubicBezTo>
                  <a:pt x="1148925" y="142209"/>
                  <a:pt x="1103967" y="94584"/>
                  <a:pt x="1026624" y="94584"/>
                </a:cubicBezTo>
                <a:close/>
                <a:moveTo>
                  <a:pt x="1220456" y="66295"/>
                </a:moveTo>
                <a:cubicBezTo>
                  <a:pt x="1220552" y="66294"/>
                  <a:pt x="1220648" y="66294"/>
                  <a:pt x="1220743" y="66295"/>
                </a:cubicBezTo>
                <a:cubicBezTo>
                  <a:pt x="1227929" y="66295"/>
                  <a:pt x="1234369" y="70727"/>
                  <a:pt x="1236936" y="77439"/>
                </a:cubicBezTo>
                <a:lnTo>
                  <a:pt x="1339520" y="349473"/>
                </a:lnTo>
                <a:lnTo>
                  <a:pt x="1442199" y="77439"/>
                </a:lnTo>
                <a:cubicBezTo>
                  <a:pt x="1444766" y="70727"/>
                  <a:pt x="1451206" y="66295"/>
                  <a:pt x="1458392" y="66295"/>
                </a:cubicBezTo>
                <a:cubicBezTo>
                  <a:pt x="1467808" y="66241"/>
                  <a:pt x="1475484" y="73832"/>
                  <a:pt x="1475538" y="83248"/>
                </a:cubicBezTo>
                <a:cubicBezTo>
                  <a:pt x="1475538" y="83344"/>
                  <a:pt x="1475538" y="83439"/>
                  <a:pt x="1475537" y="83535"/>
                </a:cubicBezTo>
                <a:cubicBezTo>
                  <a:pt x="1475453" y="86111"/>
                  <a:pt x="1474938" y="88654"/>
                  <a:pt x="1474013" y="91060"/>
                </a:cubicBezTo>
                <a:lnTo>
                  <a:pt x="1355712" y="403003"/>
                </a:lnTo>
                <a:cubicBezTo>
                  <a:pt x="1352853" y="411920"/>
                  <a:pt x="1343307" y="416831"/>
                  <a:pt x="1334391" y="413972"/>
                </a:cubicBezTo>
                <a:cubicBezTo>
                  <a:pt x="1329179" y="412300"/>
                  <a:pt x="1325094" y="408216"/>
                  <a:pt x="1323423" y="403003"/>
                </a:cubicBezTo>
                <a:lnTo>
                  <a:pt x="1205122" y="91060"/>
                </a:lnTo>
                <a:cubicBezTo>
                  <a:pt x="1204197" y="88654"/>
                  <a:pt x="1203682" y="86111"/>
                  <a:pt x="1203598" y="83535"/>
                </a:cubicBezTo>
                <a:cubicBezTo>
                  <a:pt x="1203493" y="74119"/>
                  <a:pt x="1211040" y="66401"/>
                  <a:pt x="1220456" y="66295"/>
                </a:cubicBezTo>
                <a:close/>
                <a:moveTo>
                  <a:pt x="1528883" y="64681"/>
                </a:moveTo>
                <a:cubicBezTo>
                  <a:pt x="1538378" y="63974"/>
                  <a:pt x="1546648" y="71098"/>
                  <a:pt x="1547356" y="80593"/>
                </a:cubicBezTo>
                <a:cubicBezTo>
                  <a:pt x="1547419" y="81445"/>
                  <a:pt x="1547419" y="82301"/>
                  <a:pt x="1547356" y="83154"/>
                </a:cubicBezTo>
                <a:lnTo>
                  <a:pt x="1547356" y="220505"/>
                </a:lnTo>
                <a:lnTo>
                  <a:pt x="1723378" y="220505"/>
                </a:lnTo>
                <a:lnTo>
                  <a:pt x="1723378" y="83535"/>
                </a:lnTo>
                <a:cubicBezTo>
                  <a:pt x="1722670" y="74040"/>
                  <a:pt x="1729794" y="65769"/>
                  <a:pt x="1739290" y="65062"/>
                </a:cubicBezTo>
                <a:cubicBezTo>
                  <a:pt x="1748785" y="64355"/>
                  <a:pt x="1757056" y="71479"/>
                  <a:pt x="1757763" y="80974"/>
                </a:cubicBezTo>
                <a:cubicBezTo>
                  <a:pt x="1757826" y="81826"/>
                  <a:pt x="1757826" y="82682"/>
                  <a:pt x="1757763" y="83535"/>
                </a:cubicBezTo>
                <a:lnTo>
                  <a:pt x="1757763" y="397860"/>
                </a:lnTo>
                <a:cubicBezTo>
                  <a:pt x="1758470" y="407355"/>
                  <a:pt x="1751346" y="415626"/>
                  <a:pt x="1741851" y="416333"/>
                </a:cubicBezTo>
                <a:cubicBezTo>
                  <a:pt x="1732356" y="417040"/>
                  <a:pt x="1724085" y="409916"/>
                  <a:pt x="1723378" y="400421"/>
                </a:cubicBezTo>
                <a:cubicBezTo>
                  <a:pt x="1723314" y="399569"/>
                  <a:pt x="1723314" y="398713"/>
                  <a:pt x="1723378" y="397860"/>
                </a:cubicBezTo>
                <a:lnTo>
                  <a:pt x="1723378" y="251842"/>
                </a:lnTo>
                <a:lnTo>
                  <a:pt x="1547356" y="251842"/>
                </a:lnTo>
                <a:lnTo>
                  <a:pt x="1547356" y="397479"/>
                </a:lnTo>
                <a:cubicBezTo>
                  <a:pt x="1548063" y="406974"/>
                  <a:pt x="1540939" y="415245"/>
                  <a:pt x="1531444" y="415952"/>
                </a:cubicBezTo>
                <a:cubicBezTo>
                  <a:pt x="1521948" y="416659"/>
                  <a:pt x="1513678" y="409535"/>
                  <a:pt x="1512970" y="400040"/>
                </a:cubicBezTo>
                <a:cubicBezTo>
                  <a:pt x="1512907" y="399188"/>
                  <a:pt x="1512907" y="398332"/>
                  <a:pt x="1512970" y="397479"/>
                </a:cubicBezTo>
                <a:lnTo>
                  <a:pt x="1512970" y="83154"/>
                </a:lnTo>
                <a:cubicBezTo>
                  <a:pt x="1512263" y="73659"/>
                  <a:pt x="1519387" y="65388"/>
                  <a:pt x="1528883" y="64681"/>
                </a:cubicBezTo>
                <a:close/>
                <a:moveTo>
                  <a:pt x="1026624" y="63246"/>
                </a:moveTo>
                <a:cubicBezTo>
                  <a:pt x="1124732" y="63246"/>
                  <a:pt x="1184358" y="120873"/>
                  <a:pt x="1184358" y="240792"/>
                </a:cubicBezTo>
                <a:cubicBezTo>
                  <a:pt x="1184358" y="360712"/>
                  <a:pt x="1124256" y="417672"/>
                  <a:pt x="1026624" y="417672"/>
                </a:cubicBezTo>
                <a:cubicBezTo>
                  <a:pt x="928993" y="417672"/>
                  <a:pt x="868795" y="359569"/>
                  <a:pt x="868795" y="240792"/>
                </a:cubicBezTo>
                <a:cubicBezTo>
                  <a:pt x="868795" y="120873"/>
                  <a:pt x="928517" y="63246"/>
                  <a:pt x="1026624" y="63246"/>
                </a:cubicBezTo>
                <a:close/>
                <a:moveTo>
                  <a:pt x="2065135" y="50674"/>
                </a:moveTo>
                <a:cubicBezTo>
                  <a:pt x="2074040" y="50674"/>
                  <a:pt x="2081275" y="57866"/>
                  <a:pt x="2081327" y="66772"/>
                </a:cubicBezTo>
                <a:lnTo>
                  <a:pt x="2081327" y="356046"/>
                </a:lnTo>
                <a:cubicBezTo>
                  <a:pt x="2081327" y="376239"/>
                  <a:pt x="2087899" y="384621"/>
                  <a:pt x="2101520" y="384621"/>
                </a:cubicBezTo>
                <a:cubicBezTo>
                  <a:pt x="2109911" y="383956"/>
                  <a:pt x="2117251" y="390219"/>
                  <a:pt x="2117916" y="398609"/>
                </a:cubicBezTo>
                <a:cubicBezTo>
                  <a:pt x="2118581" y="407000"/>
                  <a:pt x="2112319" y="414341"/>
                  <a:pt x="2103928" y="415006"/>
                </a:cubicBezTo>
                <a:cubicBezTo>
                  <a:pt x="2103127" y="415069"/>
                  <a:pt x="2102322" y="415069"/>
                  <a:pt x="2101520" y="415006"/>
                </a:cubicBezTo>
                <a:cubicBezTo>
                  <a:pt x="2067706" y="415006"/>
                  <a:pt x="2048942" y="394717"/>
                  <a:pt x="2048942" y="355855"/>
                </a:cubicBezTo>
                <a:lnTo>
                  <a:pt x="2048942" y="66772"/>
                </a:lnTo>
                <a:cubicBezTo>
                  <a:pt x="2049193" y="57951"/>
                  <a:pt x="2056312" y="50874"/>
                  <a:pt x="2065135" y="50674"/>
                </a:cubicBezTo>
                <a:close/>
                <a:moveTo>
                  <a:pt x="2822563" y="50578"/>
                </a:moveTo>
                <a:cubicBezTo>
                  <a:pt x="2831506" y="50578"/>
                  <a:pt x="2838756" y="57828"/>
                  <a:pt x="2838756" y="66771"/>
                </a:cubicBezTo>
                <a:lnTo>
                  <a:pt x="2838755" y="317945"/>
                </a:lnTo>
                <a:cubicBezTo>
                  <a:pt x="2838755" y="384620"/>
                  <a:pt x="2797322" y="417577"/>
                  <a:pt x="2739695" y="417577"/>
                </a:cubicBezTo>
                <a:cubicBezTo>
                  <a:pt x="2674449" y="417577"/>
                  <a:pt x="2635968" y="378619"/>
                  <a:pt x="2635968" y="295752"/>
                </a:cubicBezTo>
                <a:cubicBezTo>
                  <a:pt x="2635968" y="212884"/>
                  <a:pt x="2672449" y="174403"/>
                  <a:pt x="2737600" y="174403"/>
                </a:cubicBezTo>
                <a:cubicBezTo>
                  <a:pt x="2764334" y="173912"/>
                  <a:pt x="2789767" y="185924"/>
                  <a:pt x="2806370" y="206884"/>
                </a:cubicBezTo>
                <a:lnTo>
                  <a:pt x="2806370" y="66771"/>
                </a:lnTo>
                <a:cubicBezTo>
                  <a:pt x="2806370" y="57828"/>
                  <a:pt x="2813620" y="50578"/>
                  <a:pt x="2822563" y="50578"/>
                </a:cubicBezTo>
                <a:close/>
                <a:moveTo>
                  <a:pt x="696678" y="25623"/>
                </a:moveTo>
                <a:cubicBezTo>
                  <a:pt x="771809" y="161038"/>
                  <a:pt x="757738" y="328418"/>
                  <a:pt x="661054" y="449390"/>
                </a:cubicBezTo>
                <a:lnTo>
                  <a:pt x="456838" y="449390"/>
                </a:lnTo>
                <a:lnTo>
                  <a:pt x="519703" y="338233"/>
                </a:lnTo>
                <a:lnTo>
                  <a:pt x="436550" y="338233"/>
                </a:lnTo>
                <a:lnTo>
                  <a:pt x="534562" y="165545"/>
                </a:lnTo>
                <a:lnTo>
                  <a:pt x="618192" y="165545"/>
                </a:lnTo>
                <a:lnTo>
                  <a:pt x="696678" y="25813"/>
                </a:lnTo>
                <a:close/>
                <a:moveTo>
                  <a:pt x="333013" y="0"/>
                </a:moveTo>
                <a:lnTo>
                  <a:pt x="552088" y="0"/>
                </a:lnTo>
                <a:lnTo>
                  <a:pt x="293484" y="449199"/>
                </a:lnTo>
                <a:lnTo>
                  <a:pt x="293389" y="449390"/>
                </a:lnTo>
                <a:lnTo>
                  <a:pt x="85173" y="449390"/>
                </a:lnTo>
                <a:cubicBezTo>
                  <a:pt x="-13395" y="328848"/>
                  <a:pt x="-27736" y="160118"/>
                  <a:pt x="49073" y="24670"/>
                </a:cubicBezTo>
                <a:lnTo>
                  <a:pt x="184137" y="25927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E11DC54-8995-0943-F664-6368E5429D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81078"/>
            <a:ext cx="7099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Name of the document</a:t>
            </a:r>
            <a:endParaRPr lang="en-US" dirty="0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11CBAD7-041F-760A-7F7A-4AD850B5A70E}"/>
              </a:ext>
            </a:extLst>
          </p:cNvPr>
          <p:cNvCxnSpPr>
            <a:cxnSpLocks/>
          </p:cNvCxnSpPr>
          <p:nvPr userDrawn="1"/>
        </p:nvCxnSpPr>
        <p:spPr>
          <a:xfrm>
            <a:off x="1506537" y="6436895"/>
            <a:ext cx="0" cy="2007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596EB13A-0FAA-514D-5679-586CA79264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0776" y="638107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79AF822A-40E7-450E-BBE0-3EB502F51B07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Graphique 2">
            <a:extLst>
              <a:ext uri="{FF2B5EF4-FFF2-40B4-BE49-F238E27FC236}">
                <a16:creationId xmlns:a16="http://schemas.microsoft.com/office/drawing/2014/main" id="{EEF37BE6-DB53-268F-3A07-049AA4A03B79}"/>
              </a:ext>
            </a:extLst>
          </p:cNvPr>
          <p:cNvSpPr>
            <a:spLocks/>
          </p:cNvSpPr>
          <p:nvPr userDrawn="1"/>
        </p:nvSpPr>
        <p:spPr>
          <a:xfrm rot="16200000">
            <a:off x="9371670" y="2254766"/>
            <a:ext cx="2718062" cy="2353930"/>
          </a:xfrm>
          <a:custGeom>
            <a:avLst/>
            <a:gdLst>
              <a:gd name="connsiteX0" fmla="*/ 1233583 w 2467165"/>
              <a:gd name="connsiteY0" fmla="*/ 0 h 2136648"/>
              <a:gd name="connsiteX1" fmla="*/ 1850327 w 2467165"/>
              <a:gd name="connsiteY1" fmla="*/ 1068324 h 2136648"/>
              <a:gd name="connsiteX2" fmla="*/ 2467166 w 2467165"/>
              <a:gd name="connsiteY2" fmla="*/ 2136648 h 2136648"/>
              <a:gd name="connsiteX3" fmla="*/ 1233583 w 2467165"/>
              <a:gd name="connsiteY3" fmla="*/ 2136648 h 2136648"/>
              <a:gd name="connsiteX4" fmla="*/ 0 w 2467165"/>
              <a:gd name="connsiteY4" fmla="*/ 2136648 h 2136648"/>
              <a:gd name="connsiteX5" fmla="*/ 616744 w 2467165"/>
              <a:gd name="connsiteY5" fmla="*/ 1068324 h 2136648"/>
              <a:gd name="connsiteX6" fmla="*/ 1233583 w 2467165"/>
              <a:gd name="connsiteY6" fmla="*/ 0 h 213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7165" h="2136648">
                <a:moveTo>
                  <a:pt x="1233583" y="0"/>
                </a:moveTo>
                <a:lnTo>
                  <a:pt x="1850327" y="1068324"/>
                </a:lnTo>
                <a:lnTo>
                  <a:pt x="2467166" y="2136648"/>
                </a:lnTo>
                <a:lnTo>
                  <a:pt x="1233583" y="2136648"/>
                </a:lnTo>
                <a:lnTo>
                  <a:pt x="0" y="2136648"/>
                </a:lnTo>
                <a:lnTo>
                  <a:pt x="616744" y="1068324"/>
                </a:lnTo>
                <a:lnTo>
                  <a:pt x="1233583" y="0"/>
                </a:lnTo>
                <a:close/>
              </a:path>
            </a:pathLst>
          </a:custGeom>
          <a:gradFill flip="none" rotWithShape="1">
            <a:gsLst>
              <a:gs pos="34000">
                <a:srgbClr val="0312B2"/>
              </a:gs>
              <a:gs pos="89000">
                <a:srgbClr val="030E98"/>
              </a:gs>
            </a:gsLst>
            <a:lin ang="9600000" scaled="0"/>
            <a:tileRect/>
          </a:gradFill>
          <a:ln w="6032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Source Sans Pro"/>
            </a:endParaRPr>
          </a:p>
        </p:txBody>
      </p:sp>
      <p:sp>
        <p:nvSpPr>
          <p:cNvPr id="9" name="Graphique 2">
            <a:extLst>
              <a:ext uri="{FF2B5EF4-FFF2-40B4-BE49-F238E27FC236}">
                <a16:creationId xmlns:a16="http://schemas.microsoft.com/office/drawing/2014/main" id="{4B403D4B-C518-E251-6249-A131A8EBA6EF}"/>
              </a:ext>
            </a:extLst>
          </p:cNvPr>
          <p:cNvSpPr>
            <a:spLocks/>
          </p:cNvSpPr>
          <p:nvPr userDrawn="1"/>
        </p:nvSpPr>
        <p:spPr>
          <a:xfrm rot="16200000">
            <a:off x="10560236" y="5578986"/>
            <a:ext cx="650124" cy="563029"/>
          </a:xfrm>
          <a:custGeom>
            <a:avLst/>
            <a:gdLst>
              <a:gd name="connsiteX0" fmla="*/ 1233583 w 2467165"/>
              <a:gd name="connsiteY0" fmla="*/ 0 h 2136648"/>
              <a:gd name="connsiteX1" fmla="*/ 1850327 w 2467165"/>
              <a:gd name="connsiteY1" fmla="*/ 1068324 h 2136648"/>
              <a:gd name="connsiteX2" fmla="*/ 2467166 w 2467165"/>
              <a:gd name="connsiteY2" fmla="*/ 2136648 h 2136648"/>
              <a:gd name="connsiteX3" fmla="*/ 1233583 w 2467165"/>
              <a:gd name="connsiteY3" fmla="*/ 2136648 h 2136648"/>
              <a:gd name="connsiteX4" fmla="*/ 0 w 2467165"/>
              <a:gd name="connsiteY4" fmla="*/ 2136648 h 2136648"/>
              <a:gd name="connsiteX5" fmla="*/ 616744 w 2467165"/>
              <a:gd name="connsiteY5" fmla="*/ 1068324 h 2136648"/>
              <a:gd name="connsiteX6" fmla="*/ 1233583 w 2467165"/>
              <a:gd name="connsiteY6" fmla="*/ 0 h 213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7165" h="2136648">
                <a:moveTo>
                  <a:pt x="1233583" y="0"/>
                </a:moveTo>
                <a:lnTo>
                  <a:pt x="1850327" y="1068324"/>
                </a:lnTo>
                <a:lnTo>
                  <a:pt x="2467166" y="2136648"/>
                </a:lnTo>
                <a:lnTo>
                  <a:pt x="1233583" y="2136648"/>
                </a:lnTo>
                <a:lnTo>
                  <a:pt x="0" y="2136648"/>
                </a:lnTo>
                <a:lnTo>
                  <a:pt x="616744" y="1068324"/>
                </a:lnTo>
                <a:lnTo>
                  <a:pt x="1233583" y="0"/>
                </a:lnTo>
                <a:close/>
              </a:path>
            </a:pathLst>
          </a:custGeom>
          <a:gradFill flip="none" rotWithShape="1">
            <a:gsLst>
              <a:gs pos="34000">
                <a:srgbClr val="0312B2"/>
              </a:gs>
              <a:gs pos="89000">
                <a:srgbClr val="030E98"/>
              </a:gs>
            </a:gsLst>
            <a:lin ang="9600000" scaled="0"/>
            <a:tileRect/>
          </a:gradFill>
          <a:ln w="6032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Source Sans Pro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FFFC529A-BC3C-C5DB-D824-44A02F777A26}"/>
              </a:ext>
            </a:extLst>
          </p:cNvPr>
          <p:cNvSpPr>
            <a:spLocks/>
          </p:cNvSpPr>
          <p:nvPr userDrawn="1"/>
        </p:nvSpPr>
        <p:spPr>
          <a:xfrm rot="16200000">
            <a:off x="8048727" y="-669110"/>
            <a:ext cx="1856036" cy="3194255"/>
          </a:xfrm>
          <a:custGeom>
            <a:avLst/>
            <a:gdLst>
              <a:gd name="connsiteX0" fmla="*/ 1856036 w 1856036"/>
              <a:gd name="connsiteY0" fmla="*/ 20521 h 3194255"/>
              <a:gd name="connsiteX1" fmla="*/ 1856036 w 1856036"/>
              <a:gd name="connsiteY1" fmla="*/ 3194255 h 3194255"/>
              <a:gd name="connsiteX2" fmla="*/ 1844189 w 1856036"/>
              <a:gd name="connsiteY2" fmla="*/ 3194255 h 3194255"/>
              <a:gd name="connsiteX3" fmla="*/ 0 w 1856036"/>
              <a:gd name="connsiteY3" fmla="*/ 3194255 h 3194255"/>
              <a:gd name="connsiteX4" fmla="*/ 922024 w 1856036"/>
              <a:gd name="connsiteY4" fmla="*/ 1597128 h 3194255"/>
              <a:gd name="connsiteX5" fmla="*/ 1844189 w 1856036"/>
              <a:gd name="connsiteY5" fmla="*/ 0 h 319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6036" h="3194255">
                <a:moveTo>
                  <a:pt x="1856036" y="20521"/>
                </a:moveTo>
                <a:lnTo>
                  <a:pt x="1856036" y="3194255"/>
                </a:lnTo>
                <a:lnTo>
                  <a:pt x="1844189" y="3194255"/>
                </a:lnTo>
                <a:lnTo>
                  <a:pt x="0" y="3194255"/>
                </a:lnTo>
                <a:lnTo>
                  <a:pt x="922024" y="1597128"/>
                </a:lnTo>
                <a:lnTo>
                  <a:pt x="1844189" y="0"/>
                </a:lnTo>
                <a:close/>
              </a:path>
            </a:pathLst>
          </a:custGeom>
          <a:gradFill flip="none" rotWithShape="1">
            <a:gsLst>
              <a:gs pos="34000">
                <a:srgbClr val="0312B2"/>
              </a:gs>
              <a:gs pos="89000">
                <a:srgbClr val="030E98"/>
              </a:gs>
            </a:gsLst>
            <a:lin ang="9600000" scaled="0"/>
            <a:tileRect/>
          </a:gradFill>
          <a:ln w="6032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Source Sans Pro"/>
            </a:endParaRPr>
          </a:p>
        </p:txBody>
      </p:sp>
      <p:sp>
        <p:nvSpPr>
          <p:cNvPr id="17" name="Espace réservé du texte 4">
            <a:extLst>
              <a:ext uri="{FF2B5EF4-FFF2-40B4-BE49-F238E27FC236}">
                <a16:creationId xmlns:a16="http://schemas.microsoft.com/office/drawing/2014/main" id="{88999DAE-650E-3F3B-22D9-0CF1B3FD676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89832" y="1566394"/>
            <a:ext cx="4118184" cy="881532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6600" b="0">
                <a:solidFill>
                  <a:schemeClr val="bg1"/>
                </a:solidFill>
                <a:latin typeface="+mj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Agenda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30D40860-FF80-E2AD-EC31-F3BBA6E037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40223" y="2852025"/>
            <a:ext cx="2345150" cy="276999"/>
          </a:xfrm>
        </p:spPr>
        <p:txBody>
          <a:bodyPr wrap="square" tIns="0" bIns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Title of the chapter</a:t>
            </a:r>
            <a:endParaRPr lang="fr-FR"/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DFD19984-92CC-2F99-2FB1-FCFF6DE9C7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89832" y="2775825"/>
            <a:ext cx="567463" cy="674031"/>
          </a:xfrm>
        </p:spPr>
        <p:txBody>
          <a:bodyPr wrap="none" anchor="ctr">
            <a:sp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4200" b="1" spc="0" baseline="0">
                <a:solidFill>
                  <a:schemeClr val="accent5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0" name="Espace réservé du texte 4">
            <a:extLst>
              <a:ext uri="{FF2B5EF4-FFF2-40B4-BE49-F238E27FC236}">
                <a16:creationId xmlns:a16="http://schemas.microsoft.com/office/drawing/2014/main" id="{BC2A9034-65BB-1F3C-0E22-928BCECE47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40223" y="3089895"/>
            <a:ext cx="2353931" cy="258532"/>
          </a:xfrm>
        </p:spPr>
        <p:txBody>
          <a:bodyPr wrap="square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200" b="0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Subtitle of the chapter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6A7DF4EC-D5F6-8AB6-24D1-F83878B373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40223" y="3766425"/>
            <a:ext cx="2345150" cy="276999"/>
          </a:xfrm>
        </p:spPr>
        <p:txBody>
          <a:bodyPr wrap="square" tIns="0" bIns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Title of the chapter</a:t>
            </a:r>
            <a:endParaRPr lang="fr-FR"/>
          </a:p>
        </p:txBody>
      </p:sp>
      <p:sp>
        <p:nvSpPr>
          <p:cNvPr id="22" name="Espace réservé du texte 4">
            <a:extLst>
              <a:ext uri="{FF2B5EF4-FFF2-40B4-BE49-F238E27FC236}">
                <a16:creationId xmlns:a16="http://schemas.microsoft.com/office/drawing/2014/main" id="{B20A3760-1477-79AA-BA52-D6020034F7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89832" y="3690225"/>
            <a:ext cx="567463" cy="674031"/>
          </a:xfrm>
        </p:spPr>
        <p:txBody>
          <a:bodyPr wrap="none" anchor="ctr">
            <a:sp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4200" b="1" spc="0" baseline="0">
                <a:solidFill>
                  <a:schemeClr val="accent5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23" name="Espace réservé du texte 4">
            <a:extLst>
              <a:ext uri="{FF2B5EF4-FFF2-40B4-BE49-F238E27FC236}">
                <a16:creationId xmlns:a16="http://schemas.microsoft.com/office/drawing/2014/main" id="{902D3B71-FCDE-142D-88A5-A28EA68C8C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40223" y="4004295"/>
            <a:ext cx="2353931" cy="258532"/>
          </a:xfrm>
        </p:spPr>
        <p:txBody>
          <a:bodyPr wrap="square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200" b="0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Subtitle of the chapter</a:t>
            </a:r>
          </a:p>
        </p:txBody>
      </p:sp>
      <p:sp>
        <p:nvSpPr>
          <p:cNvPr id="24" name="Espace réservé du texte 4">
            <a:extLst>
              <a:ext uri="{FF2B5EF4-FFF2-40B4-BE49-F238E27FC236}">
                <a16:creationId xmlns:a16="http://schemas.microsoft.com/office/drawing/2014/main" id="{FCE5FD38-4B78-0381-870B-D166E7767A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0223" y="4680825"/>
            <a:ext cx="2345150" cy="276999"/>
          </a:xfrm>
        </p:spPr>
        <p:txBody>
          <a:bodyPr wrap="square" tIns="0" bIns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Title of the chapter</a:t>
            </a:r>
            <a:endParaRPr lang="fr-FR"/>
          </a:p>
        </p:txBody>
      </p:sp>
      <p:sp>
        <p:nvSpPr>
          <p:cNvPr id="25" name="Espace réservé du texte 4">
            <a:extLst>
              <a:ext uri="{FF2B5EF4-FFF2-40B4-BE49-F238E27FC236}">
                <a16:creationId xmlns:a16="http://schemas.microsoft.com/office/drawing/2014/main" id="{BB439509-52F7-EEEB-D9B7-9F9537DBEFA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89832" y="4604625"/>
            <a:ext cx="567463" cy="674031"/>
          </a:xfrm>
        </p:spPr>
        <p:txBody>
          <a:bodyPr wrap="none" anchor="ctr">
            <a:sp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4200" b="1" spc="0" baseline="0">
                <a:solidFill>
                  <a:schemeClr val="accent5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26" name="Espace réservé du texte 4">
            <a:extLst>
              <a:ext uri="{FF2B5EF4-FFF2-40B4-BE49-F238E27FC236}">
                <a16:creationId xmlns:a16="http://schemas.microsoft.com/office/drawing/2014/main" id="{5AB4AF32-35C0-C5D7-D31C-B9DB9B6A67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40223" y="4918695"/>
            <a:ext cx="2353931" cy="258532"/>
          </a:xfrm>
        </p:spPr>
        <p:txBody>
          <a:bodyPr wrap="square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200" b="0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Subtitle of the chapter</a:t>
            </a:r>
          </a:p>
        </p:txBody>
      </p:sp>
      <p:sp>
        <p:nvSpPr>
          <p:cNvPr id="27" name="Espace réservé du texte 4">
            <a:extLst>
              <a:ext uri="{FF2B5EF4-FFF2-40B4-BE49-F238E27FC236}">
                <a16:creationId xmlns:a16="http://schemas.microsoft.com/office/drawing/2014/main" id="{2D96B977-731E-1E88-ECE4-D1D5B9AEAE3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16998" y="2852025"/>
            <a:ext cx="2345150" cy="276999"/>
          </a:xfrm>
        </p:spPr>
        <p:txBody>
          <a:bodyPr wrap="square" tIns="0" bIns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Title of the chapter</a:t>
            </a:r>
            <a:endParaRPr lang="fr-FR"/>
          </a:p>
        </p:txBody>
      </p:sp>
      <p:sp>
        <p:nvSpPr>
          <p:cNvPr id="28" name="Espace réservé du texte 4">
            <a:extLst>
              <a:ext uri="{FF2B5EF4-FFF2-40B4-BE49-F238E27FC236}">
                <a16:creationId xmlns:a16="http://schemas.microsoft.com/office/drawing/2014/main" id="{EF7EE348-3DC3-AB94-4CEA-587A0F4224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66607" y="2775825"/>
            <a:ext cx="567463" cy="674031"/>
          </a:xfrm>
        </p:spPr>
        <p:txBody>
          <a:bodyPr wrap="none" anchor="ctr">
            <a:sp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4200" b="1" spc="0" baseline="0">
                <a:solidFill>
                  <a:schemeClr val="accent5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29" name="Espace réservé du texte 4">
            <a:extLst>
              <a:ext uri="{FF2B5EF4-FFF2-40B4-BE49-F238E27FC236}">
                <a16:creationId xmlns:a16="http://schemas.microsoft.com/office/drawing/2014/main" id="{86853D2D-963C-DB92-5203-0955BD8CC63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16998" y="3089895"/>
            <a:ext cx="2353931" cy="258532"/>
          </a:xfrm>
        </p:spPr>
        <p:txBody>
          <a:bodyPr wrap="square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200" b="0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Subtitle of the chapter</a:t>
            </a:r>
          </a:p>
        </p:txBody>
      </p:sp>
      <p:sp>
        <p:nvSpPr>
          <p:cNvPr id="30" name="Espace réservé du texte 4">
            <a:extLst>
              <a:ext uri="{FF2B5EF4-FFF2-40B4-BE49-F238E27FC236}">
                <a16:creationId xmlns:a16="http://schemas.microsoft.com/office/drawing/2014/main" id="{94C67188-5032-173F-AAA0-0C29C31AEB1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16998" y="3766425"/>
            <a:ext cx="2345150" cy="276999"/>
          </a:xfrm>
        </p:spPr>
        <p:txBody>
          <a:bodyPr wrap="square" tIns="0" bIns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Title of the chapter</a:t>
            </a:r>
            <a:endParaRPr lang="fr-FR"/>
          </a:p>
        </p:txBody>
      </p:sp>
      <p:sp>
        <p:nvSpPr>
          <p:cNvPr id="31" name="Espace réservé du texte 4">
            <a:extLst>
              <a:ext uri="{FF2B5EF4-FFF2-40B4-BE49-F238E27FC236}">
                <a16:creationId xmlns:a16="http://schemas.microsoft.com/office/drawing/2014/main" id="{0FCB3175-3405-D08B-97EC-31DFF52EA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66607" y="3690225"/>
            <a:ext cx="567463" cy="674031"/>
          </a:xfrm>
        </p:spPr>
        <p:txBody>
          <a:bodyPr wrap="none" anchor="ctr">
            <a:sp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4200" b="1" spc="0" baseline="0">
                <a:solidFill>
                  <a:schemeClr val="accent5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32" name="Espace réservé du texte 4">
            <a:extLst>
              <a:ext uri="{FF2B5EF4-FFF2-40B4-BE49-F238E27FC236}">
                <a16:creationId xmlns:a16="http://schemas.microsoft.com/office/drawing/2014/main" id="{22EEC058-6DEB-52E6-1614-3A8BACA276B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516998" y="4004295"/>
            <a:ext cx="2353931" cy="258532"/>
          </a:xfrm>
        </p:spPr>
        <p:txBody>
          <a:bodyPr wrap="square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200" b="0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Subtitle of the chapter</a:t>
            </a:r>
          </a:p>
        </p:txBody>
      </p:sp>
      <p:sp>
        <p:nvSpPr>
          <p:cNvPr id="33" name="Espace réservé du texte 4">
            <a:extLst>
              <a:ext uri="{FF2B5EF4-FFF2-40B4-BE49-F238E27FC236}">
                <a16:creationId xmlns:a16="http://schemas.microsoft.com/office/drawing/2014/main" id="{A251C72F-DF92-280B-06F3-F56FA160834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516998" y="4680825"/>
            <a:ext cx="2345150" cy="276999"/>
          </a:xfrm>
        </p:spPr>
        <p:txBody>
          <a:bodyPr wrap="square" tIns="0" bIns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Title of the chapter</a:t>
            </a:r>
            <a:endParaRPr lang="fr-FR"/>
          </a:p>
        </p:txBody>
      </p:sp>
      <p:sp>
        <p:nvSpPr>
          <p:cNvPr id="34" name="Espace réservé du texte 4">
            <a:extLst>
              <a:ext uri="{FF2B5EF4-FFF2-40B4-BE49-F238E27FC236}">
                <a16:creationId xmlns:a16="http://schemas.microsoft.com/office/drawing/2014/main" id="{040D9B6D-2F85-6888-2276-F6AB2579164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66607" y="4604625"/>
            <a:ext cx="567463" cy="674031"/>
          </a:xfrm>
        </p:spPr>
        <p:txBody>
          <a:bodyPr wrap="none" anchor="ctr">
            <a:sp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4200" b="1" spc="0" baseline="0">
                <a:solidFill>
                  <a:schemeClr val="accent5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35" name="Espace réservé du texte 4">
            <a:extLst>
              <a:ext uri="{FF2B5EF4-FFF2-40B4-BE49-F238E27FC236}">
                <a16:creationId xmlns:a16="http://schemas.microsoft.com/office/drawing/2014/main" id="{BB2DE84C-BD52-7578-7960-42F66B25567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516998" y="4918695"/>
            <a:ext cx="2353931" cy="258532"/>
          </a:xfrm>
        </p:spPr>
        <p:txBody>
          <a:bodyPr wrap="square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200" b="0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Subtitle of the chapter</a:t>
            </a:r>
          </a:p>
        </p:txBody>
      </p:sp>
    </p:spTree>
    <p:extLst>
      <p:ext uri="{BB962C8B-B14F-4D97-AF65-F5344CB8AC3E}">
        <p14:creationId xmlns:p14="http://schemas.microsoft.com/office/powerpoint/2010/main" val="32564780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3E612B-7586-F068-5191-7BA08DB66C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542925"/>
            <a:ext cx="10728324" cy="45243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 of the slide</a:t>
            </a:r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0ECAC2-ED96-4877-E2F7-E0741545F7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79795"/>
            <a:ext cx="7099300" cy="365125"/>
          </a:xfrm>
        </p:spPr>
        <p:txBody>
          <a:bodyPr/>
          <a:lstStyle/>
          <a:p>
            <a:r>
              <a:rPr lang="en-US"/>
              <a:t>Name of the document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8E8C08-00A1-B5B1-EF3C-394BC59DEC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79795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2A73724-50B4-45AC-BE32-26430BA9A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8000" y="1612900"/>
            <a:ext cx="10952162" cy="4521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F89B7F0-4CAB-E05B-C1E5-8F59FA8F18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838" y="966984"/>
            <a:ext cx="10728324" cy="313932"/>
          </a:xfrm>
        </p:spPr>
        <p:txBody>
          <a:bodyPr wrap="square">
            <a:spAutoFit/>
          </a:bodyPr>
          <a:lstStyle>
            <a:lvl1pPr marL="0" indent="0">
              <a:buNone/>
              <a:defRPr b="0"/>
            </a:lvl1pPr>
          </a:lstStyle>
          <a:p>
            <a:pPr lvl="0"/>
            <a:r>
              <a:rPr lang="fr-FR"/>
              <a:t>Subtitle of the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76649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xt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3E612B-7586-F068-5191-7BA08DB66C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542925"/>
            <a:ext cx="10729380" cy="45243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 of the slide</a:t>
            </a:r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0ECAC2-ED96-4877-E2F7-E0741545F7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79795"/>
            <a:ext cx="7099300" cy="365125"/>
          </a:xfrm>
        </p:spPr>
        <p:txBody>
          <a:bodyPr/>
          <a:lstStyle/>
          <a:p>
            <a:r>
              <a:rPr lang="en-US"/>
              <a:t>Name of the document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8E8C08-00A1-B5B1-EF3C-394BC59DEC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79795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2A73724-50B4-45AC-BE32-26430BA9A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8000" y="1612900"/>
            <a:ext cx="3312054" cy="4521200"/>
          </a:xfrm>
        </p:spPr>
        <p:txBody>
          <a:bodyPr/>
          <a:lstStyle/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F89B7F0-4CAB-E05B-C1E5-8F59FA8F18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838" y="966984"/>
            <a:ext cx="10729380" cy="313932"/>
          </a:xfrm>
        </p:spPr>
        <p:txBody>
          <a:bodyPr wrap="square">
            <a:spAutoFit/>
          </a:bodyPr>
          <a:lstStyle>
            <a:lvl1pPr marL="0" indent="0">
              <a:buNone/>
              <a:defRPr b="0"/>
            </a:lvl1pPr>
          </a:lstStyle>
          <a:p>
            <a:pPr lvl="0"/>
            <a:r>
              <a:rPr lang="fr-FR"/>
              <a:t>Subtitle of the slide</a:t>
            </a:r>
            <a:endParaRPr lang="fr-FR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27AC9D12-4F73-202B-51BC-9B0108C899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8053" y="1612900"/>
            <a:ext cx="3312053" cy="4521200"/>
          </a:xfrm>
        </p:spPr>
        <p:txBody>
          <a:bodyPr/>
          <a:lstStyle/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EB2F4915-4E34-86B5-4420-67A1115B31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49165" y="1612900"/>
            <a:ext cx="3312053" cy="4521200"/>
          </a:xfrm>
        </p:spPr>
        <p:txBody>
          <a:bodyPr/>
          <a:lstStyle/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</p:spTree>
    <p:extLst>
      <p:ext uri="{BB962C8B-B14F-4D97-AF65-F5344CB8AC3E}">
        <p14:creationId xmlns:p14="http://schemas.microsoft.com/office/powerpoint/2010/main" val="5251711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xt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3E612B-7586-F068-5191-7BA08DB66C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542925"/>
            <a:ext cx="10728324" cy="452432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slide</a:t>
            </a:r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0ECAC2-ED96-4877-E2F7-E0741545F7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78852"/>
            <a:ext cx="7099300" cy="365125"/>
          </a:xfrm>
        </p:spPr>
        <p:txBody>
          <a:bodyPr/>
          <a:lstStyle/>
          <a:p>
            <a:r>
              <a:rPr lang="en-US"/>
              <a:t>Name of the document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8E8C08-00A1-B5B1-EF3C-394BC59DEC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78852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2A73724-50B4-45AC-BE32-26430BA9A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8000" y="1612900"/>
            <a:ext cx="5588000" cy="2082800"/>
          </a:xfrm>
        </p:spPr>
        <p:txBody>
          <a:bodyPr/>
          <a:lstStyle/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F89B7F0-4CAB-E05B-C1E5-8F59FA8F18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838" y="966984"/>
            <a:ext cx="10728324" cy="313932"/>
          </a:xfrm>
        </p:spPr>
        <p:txBody>
          <a:bodyPr wrap="square">
            <a:spAutoFit/>
          </a:bodyPr>
          <a:lstStyle>
            <a:lvl1pPr marL="0" indent="0">
              <a:buNone/>
              <a:defRPr b="0"/>
            </a:lvl1pPr>
          </a:lstStyle>
          <a:p>
            <a:pPr lvl="0"/>
            <a:r>
              <a:rPr lang="fr-FR"/>
              <a:t>Subtitle of the slide</a:t>
            </a:r>
            <a:endParaRPr lang="fr-FR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27AC9D12-4F73-202B-51BC-9B0108C899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28556" y="1612900"/>
            <a:ext cx="5231606" cy="2082800"/>
          </a:xfrm>
        </p:spPr>
        <p:txBody>
          <a:bodyPr/>
          <a:lstStyle/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79C3447C-64F0-8089-4CF0-0600D42D5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8000" y="4013200"/>
            <a:ext cx="5588000" cy="2082800"/>
          </a:xfrm>
        </p:spPr>
        <p:txBody>
          <a:bodyPr/>
          <a:lstStyle/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ED159B82-984F-3C73-6EF9-5863F6F256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8556" y="4013200"/>
            <a:ext cx="5231606" cy="2082800"/>
          </a:xfrm>
        </p:spPr>
        <p:txBody>
          <a:bodyPr/>
          <a:lstStyle/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</p:spTree>
    <p:extLst>
      <p:ext uri="{BB962C8B-B14F-4D97-AF65-F5344CB8AC3E}">
        <p14:creationId xmlns:p14="http://schemas.microsoft.com/office/powerpoint/2010/main" val="392671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+ Pict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12C97B0F-E7D7-FC17-57C5-F402866962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03376" y="0"/>
            <a:ext cx="4988625" cy="6858000"/>
          </a:xfrm>
          <a:custGeom>
            <a:avLst/>
            <a:gdLst>
              <a:gd name="connsiteX0" fmla="*/ 0 w 4988625"/>
              <a:gd name="connsiteY0" fmla="*/ 0 h 6858000"/>
              <a:gd name="connsiteX1" fmla="*/ 4988625 w 4988625"/>
              <a:gd name="connsiteY1" fmla="*/ 0 h 6858000"/>
              <a:gd name="connsiteX2" fmla="*/ 4988625 w 4988625"/>
              <a:gd name="connsiteY2" fmla="*/ 6858000 h 6858000"/>
              <a:gd name="connsiteX3" fmla="*/ 0 w 498862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8625" h="6858000">
                <a:moveTo>
                  <a:pt x="0" y="0"/>
                </a:moveTo>
                <a:lnTo>
                  <a:pt x="4988625" y="0"/>
                </a:lnTo>
                <a:lnTo>
                  <a:pt x="498862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bIns="540000" anchor="ctr">
            <a:noAutofit/>
          </a:bodyPr>
          <a:lstStyle>
            <a:lvl1pPr marL="0" indent="0" algn="ctr">
              <a:buNone/>
              <a:defRPr sz="1200" b="0">
                <a:solidFill>
                  <a:schemeClr val="accent3"/>
                </a:solidFill>
              </a:defRPr>
            </a:lvl1pPr>
          </a:lstStyle>
          <a:p>
            <a:r>
              <a:rPr lang="fr-FR"/>
              <a:t>Click here to add your picture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B3E612B-7586-F068-5191-7BA08DB66C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542925"/>
            <a:ext cx="5883274" cy="45243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 of the slide</a:t>
            </a:r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0ECAC2-ED96-4877-E2F7-E0741545F7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79795"/>
            <a:ext cx="5346700" cy="365125"/>
          </a:xfrm>
        </p:spPr>
        <p:txBody>
          <a:bodyPr/>
          <a:lstStyle/>
          <a:p>
            <a:r>
              <a:rPr lang="en-US"/>
              <a:t>Name of the document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8E8C08-00A1-B5B1-EF3C-394BC59DEC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79795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F89B7F0-4CAB-E05B-C1E5-8F59FA8F18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838" y="966984"/>
            <a:ext cx="5883274" cy="313932"/>
          </a:xfrm>
        </p:spPr>
        <p:txBody>
          <a:bodyPr wrap="square">
            <a:spAutoFit/>
          </a:bodyPr>
          <a:lstStyle>
            <a:lvl1pPr marL="0" indent="0">
              <a:buNone/>
              <a:defRPr b="0"/>
            </a:lvl1pPr>
          </a:lstStyle>
          <a:p>
            <a:pPr lvl="0"/>
            <a:r>
              <a:rPr lang="fr-FR"/>
              <a:t>Subtitle of the slide</a:t>
            </a:r>
            <a:endParaRPr lang="fr-FR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062FBD9B-6342-E40D-D68E-D0ADDB2F28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8000" y="1612899"/>
            <a:ext cx="6107112" cy="4457891"/>
          </a:xfrm>
        </p:spPr>
        <p:txBody>
          <a:bodyPr/>
          <a:lstStyle/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</p:spTree>
    <p:extLst>
      <p:ext uri="{BB962C8B-B14F-4D97-AF65-F5344CB8AC3E}">
        <p14:creationId xmlns:p14="http://schemas.microsoft.com/office/powerpoint/2010/main" val="3824176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xt + Pict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BCD27021-3B00-99FD-7383-537F139B3C6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988625" cy="6858000"/>
          </a:xfrm>
          <a:custGeom>
            <a:avLst/>
            <a:gdLst>
              <a:gd name="connsiteX0" fmla="*/ 1290143 w 4988625"/>
              <a:gd name="connsiteY0" fmla="*/ 6522736 h 6858000"/>
              <a:gd name="connsiteX1" fmla="*/ 1313210 w 4988625"/>
              <a:gd name="connsiteY1" fmla="*/ 6538125 h 6858000"/>
              <a:gd name="connsiteX2" fmla="*/ 1313210 w 4988625"/>
              <a:gd name="connsiteY2" fmla="*/ 6562246 h 6858000"/>
              <a:gd name="connsiteX3" fmla="*/ 1290143 w 4988625"/>
              <a:gd name="connsiteY3" fmla="*/ 6586565 h 6858000"/>
              <a:gd name="connsiteX4" fmla="*/ 1265462 w 4988625"/>
              <a:gd name="connsiteY4" fmla="*/ 6554568 h 6858000"/>
              <a:gd name="connsiteX5" fmla="*/ 1290143 w 4988625"/>
              <a:gd name="connsiteY5" fmla="*/ 6522736 h 6858000"/>
              <a:gd name="connsiteX6" fmla="*/ 1120965 w 4988625"/>
              <a:gd name="connsiteY6" fmla="*/ 6522736 h 6858000"/>
              <a:gd name="connsiteX7" fmla="*/ 1146339 w 4988625"/>
              <a:gd name="connsiteY7" fmla="*/ 6554568 h 6858000"/>
              <a:gd name="connsiteX8" fmla="*/ 1146470 w 4988625"/>
              <a:gd name="connsiteY8" fmla="*/ 6554568 h 6858000"/>
              <a:gd name="connsiteX9" fmla="*/ 1120965 w 4988625"/>
              <a:gd name="connsiteY9" fmla="*/ 6586565 h 6858000"/>
              <a:gd name="connsiteX10" fmla="*/ 1095625 w 4988625"/>
              <a:gd name="connsiteY10" fmla="*/ 6554568 h 6858000"/>
              <a:gd name="connsiteX11" fmla="*/ 1120965 w 4988625"/>
              <a:gd name="connsiteY11" fmla="*/ 6522736 h 6858000"/>
              <a:gd name="connsiteX12" fmla="*/ 1178861 w 4988625"/>
              <a:gd name="connsiteY12" fmla="*/ 6513641 h 6858000"/>
              <a:gd name="connsiteX13" fmla="*/ 1173458 w 4988625"/>
              <a:gd name="connsiteY13" fmla="*/ 6519243 h 6858000"/>
              <a:gd name="connsiteX14" fmla="*/ 1173458 w 4988625"/>
              <a:gd name="connsiteY14" fmla="*/ 6564883 h 6858000"/>
              <a:gd name="connsiteX15" fmla="*/ 1205982 w 4988625"/>
              <a:gd name="connsiteY15" fmla="*/ 6596714 h 6858000"/>
              <a:gd name="connsiteX16" fmla="*/ 1238539 w 4988625"/>
              <a:gd name="connsiteY16" fmla="*/ 6564883 h 6858000"/>
              <a:gd name="connsiteX17" fmla="*/ 1238539 w 4988625"/>
              <a:gd name="connsiteY17" fmla="*/ 6519243 h 6858000"/>
              <a:gd name="connsiteX18" fmla="*/ 1238540 w 4988625"/>
              <a:gd name="connsiteY18" fmla="*/ 6519209 h 6858000"/>
              <a:gd name="connsiteX19" fmla="*/ 1233102 w 4988625"/>
              <a:gd name="connsiteY19" fmla="*/ 6513641 h 6858000"/>
              <a:gd name="connsiteX20" fmla="*/ 1233068 w 4988625"/>
              <a:gd name="connsiteY20" fmla="*/ 6513641 h 6858000"/>
              <a:gd name="connsiteX21" fmla="*/ 1227336 w 4988625"/>
              <a:gd name="connsiteY21" fmla="*/ 6519243 h 6858000"/>
              <a:gd name="connsiteX22" fmla="*/ 1227336 w 4988625"/>
              <a:gd name="connsiteY22" fmla="*/ 6564883 h 6858000"/>
              <a:gd name="connsiteX23" fmla="*/ 1205982 w 4988625"/>
              <a:gd name="connsiteY23" fmla="*/ 6586038 h 6858000"/>
              <a:gd name="connsiteX24" fmla="*/ 1184662 w 4988625"/>
              <a:gd name="connsiteY24" fmla="*/ 6564883 h 6858000"/>
              <a:gd name="connsiteX25" fmla="*/ 1184662 w 4988625"/>
              <a:gd name="connsiteY25" fmla="*/ 6519243 h 6858000"/>
              <a:gd name="connsiteX26" fmla="*/ 1179060 w 4988625"/>
              <a:gd name="connsiteY26" fmla="*/ 6513641 h 6858000"/>
              <a:gd name="connsiteX27" fmla="*/ 1178861 w 4988625"/>
              <a:gd name="connsiteY27" fmla="*/ 6513641 h 6858000"/>
              <a:gd name="connsiteX28" fmla="*/ 1120965 w 4988625"/>
              <a:gd name="connsiteY28" fmla="*/ 6512587 h 6858000"/>
              <a:gd name="connsiteX29" fmla="*/ 1084256 w 4988625"/>
              <a:gd name="connsiteY29" fmla="*/ 6554568 h 6858000"/>
              <a:gd name="connsiteX30" fmla="*/ 1120965 w 4988625"/>
              <a:gd name="connsiteY30" fmla="*/ 6596714 h 6858000"/>
              <a:gd name="connsiteX31" fmla="*/ 1157707 w 4988625"/>
              <a:gd name="connsiteY31" fmla="*/ 6554568 h 6858000"/>
              <a:gd name="connsiteX32" fmla="*/ 1120965 w 4988625"/>
              <a:gd name="connsiteY32" fmla="*/ 6512587 h 6858000"/>
              <a:gd name="connsiteX33" fmla="*/ 1006587 w 4988625"/>
              <a:gd name="connsiteY33" fmla="*/ 6512587 h 6858000"/>
              <a:gd name="connsiteX34" fmla="*/ 970537 w 4988625"/>
              <a:gd name="connsiteY34" fmla="*/ 6554667 h 6858000"/>
              <a:gd name="connsiteX35" fmla="*/ 1006587 w 4988625"/>
              <a:gd name="connsiteY35" fmla="*/ 6596813 h 6858000"/>
              <a:gd name="connsiteX36" fmla="*/ 1032949 w 4988625"/>
              <a:gd name="connsiteY36" fmla="*/ 6587356 h 6858000"/>
              <a:gd name="connsiteX37" fmla="*/ 1035223 w 4988625"/>
              <a:gd name="connsiteY37" fmla="*/ 6583006 h 6858000"/>
              <a:gd name="connsiteX38" fmla="*/ 1030148 w 4988625"/>
              <a:gd name="connsiteY38" fmla="*/ 6577931 h 6858000"/>
              <a:gd name="connsiteX39" fmla="*/ 1026853 w 4988625"/>
              <a:gd name="connsiteY39" fmla="*/ 6579151 h 6858000"/>
              <a:gd name="connsiteX40" fmla="*/ 1006587 w 4988625"/>
              <a:gd name="connsiteY40" fmla="*/ 6586664 h 6858000"/>
              <a:gd name="connsiteX41" fmla="*/ 981906 w 4988625"/>
              <a:gd name="connsiteY41" fmla="*/ 6554667 h 6858000"/>
              <a:gd name="connsiteX42" fmla="*/ 1006587 w 4988625"/>
              <a:gd name="connsiteY42" fmla="*/ 6522835 h 6858000"/>
              <a:gd name="connsiteX43" fmla="*/ 1025469 w 4988625"/>
              <a:gd name="connsiteY43" fmla="*/ 6530908 h 6858000"/>
              <a:gd name="connsiteX44" fmla="*/ 1029654 w 4988625"/>
              <a:gd name="connsiteY44" fmla="*/ 6533017 h 6858000"/>
              <a:gd name="connsiteX45" fmla="*/ 1029854 w 4988625"/>
              <a:gd name="connsiteY45" fmla="*/ 6533017 h 6858000"/>
              <a:gd name="connsiteX46" fmla="*/ 1034729 w 4988625"/>
              <a:gd name="connsiteY46" fmla="*/ 6527943 h 6858000"/>
              <a:gd name="connsiteX47" fmla="*/ 1033510 w 4988625"/>
              <a:gd name="connsiteY47" fmla="*/ 6524647 h 6858000"/>
              <a:gd name="connsiteX48" fmla="*/ 1006587 w 4988625"/>
              <a:gd name="connsiteY48" fmla="*/ 6512587 h 6858000"/>
              <a:gd name="connsiteX49" fmla="*/ 697493 w 4988625"/>
              <a:gd name="connsiteY49" fmla="*/ 6485104 h 6858000"/>
              <a:gd name="connsiteX50" fmla="*/ 739804 w 4988625"/>
              <a:gd name="connsiteY50" fmla="*/ 6535686 h 6858000"/>
              <a:gd name="connsiteX51" fmla="*/ 697493 w 4988625"/>
              <a:gd name="connsiteY51" fmla="*/ 6586038 h 6858000"/>
              <a:gd name="connsiteX52" fmla="*/ 655149 w 4988625"/>
              <a:gd name="connsiteY52" fmla="*/ 6535686 h 6858000"/>
              <a:gd name="connsiteX53" fmla="*/ 697493 w 4988625"/>
              <a:gd name="connsiteY53" fmla="*/ 6485104 h 6858000"/>
              <a:gd name="connsiteX54" fmla="*/ 764550 w 4988625"/>
              <a:gd name="connsiteY54" fmla="*/ 6475318 h 6858000"/>
              <a:gd name="connsiteX55" fmla="*/ 758718 w 4988625"/>
              <a:gd name="connsiteY55" fmla="*/ 6481282 h 6858000"/>
              <a:gd name="connsiteX56" fmla="*/ 759246 w 4988625"/>
              <a:gd name="connsiteY56" fmla="*/ 6483885 h 6858000"/>
              <a:gd name="connsiteX57" fmla="*/ 800173 w 4988625"/>
              <a:gd name="connsiteY57" fmla="*/ 6591804 h 6858000"/>
              <a:gd name="connsiteX58" fmla="*/ 803967 w 4988625"/>
              <a:gd name="connsiteY58" fmla="*/ 6595599 h 6858000"/>
              <a:gd name="connsiteX59" fmla="*/ 811343 w 4988625"/>
              <a:gd name="connsiteY59" fmla="*/ 6591804 h 6858000"/>
              <a:gd name="connsiteX60" fmla="*/ 852270 w 4988625"/>
              <a:gd name="connsiteY60" fmla="*/ 6483885 h 6858000"/>
              <a:gd name="connsiteX61" fmla="*/ 852798 w 4988625"/>
              <a:gd name="connsiteY61" fmla="*/ 6481282 h 6858000"/>
              <a:gd name="connsiteX62" fmla="*/ 852798 w 4988625"/>
              <a:gd name="connsiteY62" fmla="*/ 6481183 h 6858000"/>
              <a:gd name="connsiteX63" fmla="*/ 846866 w 4988625"/>
              <a:gd name="connsiteY63" fmla="*/ 6475318 h 6858000"/>
              <a:gd name="connsiteX64" fmla="*/ 841264 w 4988625"/>
              <a:gd name="connsiteY64" fmla="*/ 6479173 h 6858000"/>
              <a:gd name="connsiteX65" fmla="*/ 805742 w 4988625"/>
              <a:gd name="connsiteY65" fmla="*/ 6573285 h 6858000"/>
              <a:gd name="connsiteX66" fmla="*/ 770252 w 4988625"/>
              <a:gd name="connsiteY66" fmla="*/ 6479173 h 6858000"/>
              <a:gd name="connsiteX67" fmla="*/ 764650 w 4988625"/>
              <a:gd name="connsiteY67" fmla="*/ 6475318 h 6858000"/>
              <a:gd name="connsiteX68" fmla="*/ 764550 w 4988625"/>
              <a:gd name="connsiteY68" fmla="*/ 6475318 h 6858000"/>
              <a:gd name="connsiteX69" fmla="*/ 871253 w 4988625"/>
              <a:gd name="connsiteY69" fmla="*/ 6474759 h 6858000"/>
              <a:gd name="connsiteX70" fmla="*/ 865748 w 4988625"/>
              <a:gd name="connsiteY70" fmla="*/ 6481150 h 6858000"/>
              <a:gd name="connsiteX71" fmla="*/ 865748 w 4988625"/>
              <a:gd name="connsiteY71" fmla="*/ 6589893 h 6858000"/>
              <a:gd name="connsiteX72" fmla="*/ 865748 w 4988625"/>
              <a:gd name="connsiteY72" fmla="*/ 6590779 h 6858000"/>
              <a:gd name="connsiteX73" fmla="*/ 872139 w 4988625"/>
              <a:gd name="connsiteY73" fmla="*/ 6596284 h 6858000"/>
              <a:gd name="connsiteX74" fmla="*/ 877644 w 4988625"/>
              <a:gd name="connsiteY74" fmla="*/ 6589893 h 6858000"/>
              <a:gd name="connsiteX75" fmla="*/ 877644 w 4988625"/>
              <a:gd name="connsiteY75" fmla="*/ 6539509 h 6858000"/>
              <a:gd name="connsiteX76" fmla="*/ 938540 w 4988625"/>
              <a:gd name="connsiteY76" fmla="*/ 6539509 h 6858000"/>
              <a:gd name="connsiteX77" fmla="*/ 938540 w 4988625"/>
              <a:gd name="connsiteY77" fmla="*/ 6590025 h 6858000"/>
              <a:gd name="connsiteX78" fmla="*/ 938540 w 4988625"/>
              <a:gd name="connsiteY78" fmla="*/ 6590911 h 6858000"/>
              <a:gd name="connsiteX79" fmla="*/ 944931 w 4988625"/>
              <a:gd name="connsiteY79" fmla="*/ 6596416 h 6858000"/>
              <a:gd name="connsiteX80" fmla="*/ 950436 w 4988625"/>
              <a:gd name="connsiteY80" fmla="*/ 6590025 h 6858000"/>
              <a:gd name="connsiteX81" fmla="*/ 950436 w 4988625"/>
              <a:gd name="connsiteY81" fmla="*/ 6481282 h 6858000"/>
              <a:gd name="connsiteX82" fmla="*/ 950436 w 4988625"/>
              <a:gd name="connsiteY82" fmla="*/ 6480396 h 6858000"/>
              <a:gd name="connsiteX83" fmla="*/ 944045 w 4988625"/>
              <a:gd name="connsiteY83" fmla="*/ 6474891 h 6858000"/>
              <a:gd name="connsiteX84" fmla="*/ 938540 w 4988625"/>
              <a:gd name="connsiteY84" fmla="*/ 6481282 h 6858000"/>
              <a:gd name="connsiteX85" fmla="*/ 938540 w 4988625"/>
              <a:gd name="connsiteY85" fmla="*/ 6528668 h 6858000"/>
              <a:gd name="connsiteX86" fmla="*/ 877644 w 4988625"/>
              <a:gd name="connsiteY86" fmla="*/ 6528668 h 6858000"/>
              <a:gd name="connsiteX87" fmla="*/ 877644 w 4988625"/>
              <a:gd name="connsiteY87" fmla="*/ 6481150 h 6858000"/>
              <a:gd name="connsiteX88" fmla="*/ 877644 w 4988625"/>
              <a:gd name="connsiteY88" fmla="*/ 6480264 h 6858000"/>
              <a:gd name="connsiteX89" fmla="*/ 871253 w 4988625"/>
              <a:gd name="connsiteY89" fmla="*/ 6474759 h 6858000"/>
              <a:gd name="connsiteX90" fmla="*/ 697493 w 4988625"/>
              <a:gd name="connsiteY90" fmla="*/ 6474263 h 6858000"/>
              <a:gd name="connsiteX91" fmla="*/ 642891 w 4988625"/>
              <a:gd name="connsiteY91" fmla="*/ 6535686 h 6858000"/>
              <a:gd name="connsiteX92" fmla="*/ 697493 w 4988625"/>
              <a:gd name="connsiteY92" fmla="*/ 6596879 h 6858000"/>
              <a:gd name="connsiteX93" fmla="*/ 752062 w 4988625"/>
              <a:gd name="connsiteY93" fmla="*/ 6535686 h 6858000"/>
              <a:gd name="connsiteX94" fmla="*/ 697493 w 4988625"/>
              <a:gd name="connsiteY94" fmla="*/ 6474263 h 6858000"/>
              <a:gd name="connsiteX95" fmla="*/ 1056774 w 4988625"/>
              <a:gd name="connsiteY95" fmla="*/ 6469913 h 6858000"/>
              <a:gd name="connsiteX96" fmla="*/ 1051172 w 4988625"/>
              <a:gd name="connsiteY96" fmla="*/ 6475483 h 6858000"/>
              <a:gd name="connsiteX97" fmla="*/ 1051172 w 4988625"/>
              <a:gd name="connsiteY97" fmla="*/ 6575493 h 6858000"/>
              <a:gd name="connsiteX98" fmla="*/ 1069361 w 4988625"/>
              <a:gd name="connsiteY98" fmla="*/ 6595957 h 6858000"/>
              <a:gd name="connsiteX99" fmla="*/ 1070195 w 4988625"/>
              <a:gd name="connsiteY99" fmla="*/ 6595957 h 6858000"/>
              <a:gd name="connsiteX100" fmla="*/ 1075034 w 4988625"/>
              <a:gd name="connsiteY100" fmla="*/ 6590284 h 6858000"/>
              <a:gd name="connsiteX101" fmla="*/ 1069361 w 4988625"/>
              <a:gd name="connsiteY101" fmla="*/ 6585445 h 6858000"/>
              <a:gd name="connsiteX102" fmla="*/ 1062376 w 4988625"/>
              <a:gd name="connsiteY102" fmla="*/ 6575559 h 6858000"/>
              <a:gd name="connsiteX103" fmla="*/ 1062376 w 4988625"/>
              <a:gd name="connsiteY103" fmla="*/ 6475483 h 6858000"/>
              <a:gd name="connsiteX104" fmla="*/ 1056774 w 4988625"/>
              <a:gd name="connsiteY104" fmla="*/ 6469913 h 6858000"/>
              <a:gd name="connsiteX105" fmla="*/ 1318812 w 4988625"/>
              <a:gd name="connsiteY105" fmla="*/ 6469880 h 6858000"/>
              <a:gd name="connsiteX106" fmla="*/ 1313210 w 4988625"/>
              <a:gd name="connsiteY106" fmla="*/ 6475482 h 6858000"/>
              <a:gd name="connsiteX107" fmla="*/ 1313210 w 4988625"/>
              <a:gd name="connsiteY107" fmla="*/ 6523955 h 6858000"/>
              <a:gd name="connsiteX108" fmla="*/ 1289418 w 4988625"/>
              <a:gd name="connsiteY108" fmla="*/ 6512718 h 6858000"/>
              <a:gd name="connsiteX109" fmla="*/ 1254258 w 4988625"/>
              <a:gd name="connsiteY109" fmla="*/ 6554700 h 6858000"/>
              <a:gd name="connsiteX110" fmla="*/ 1290143 w 4988625"/>
              <a:gd name="connsiteY110" fmla="*/ 6596846 h 6858000"/>
              <a:gd name="connsiteX111" fmla="*/ 1324414 w 4988625"/>
              <a:gd name="connsiteY111" fmla="*/ 6562378 h 6858000"/>
              <a:gd name="connsiteX112" fmla="*/ 1324414 w 4988625"/>
              <a:gd name="connsiteY112" fmla="*/ 6475482 h 6858000"/>
              <a:gd name="connsiteX113" fmla="*/ 1318812 w 4988625"/>
              <a:gd name="connsiteY113" fmla="*/ 6469880 h 6858000"/>
              <a:gd name="connsiteX114" fmla="*/ 583345 w 4988625"/>
              <a:gd name="connsiteY114" fmla="*/ 6461247 h 6858000"/>
              <a:gd name="connsiteX115" fmla="*/ 583345 w 4988625"/>
              <a:gd name="connsiteY115" fmla="*/ 6461312 h 6858000"/>
              <a:gd name="connsiteX116" fmla="*/ 556192 w 4988625"/>
              <a:gd name="connsiteY116" fmla="*/ 6509654 h 6858000"/>
              <a:gd name="connsiteX117" fmla="*/ 527260 w 4988625"/>
              <a:gd name="connsiteY117" fmla="*/ 6509654 h 6858000"/>
              <a:gd name="connsiteX118" fmla="*/ 493352 w 4988625"/>
              <a:gd name="connsiteY118" fmla="*/ 6569397 h 6858000"/>
              <a:gd name="connsiteX119" fmla="*/ 522119 w 4988625"/>
              <a:gd name="connsiteY119" fmla="*/ 6569397 h 6858000"/>
              <a:gd name="connsiteX120" fmla="*/ 500371 w 4988625"/>
              <a:gd name="connsiteY120" fmla="*/ 6607852 h 6858000"/>
              <a:gd name="connsiteX121" fmla="*/ 571021 w 4988625"/>
              <a:gd name="connsiteY121" fmla="*/ 6607852 h 6858000"/>
              <a:gd name="connsiteX122" fmla="*/ 583345 w 4988625"/>
              <a:gd name="connsiteY122" fmla="*/ 6461247 h 6858000"/>
              <a:gd name="connsiteX123" fmla="*/ 457533 w 4988625"/>
              <a:gd name="connsiteY123" fmla="*/ 6452382 h 6858000"/>
              <a:gd name="connsiteX124" fmla="*/ 406028 w 4988625"/>
              <a:gd name="connsiteY124" fmla="*/ 6542079 h 6858000"/>
              <a:gd name="connsiteX125" fmla="*/ 359301 w 4988625"/>
              <a:gd name="connsiteY125" fmla="*/ 6460917 h 6858000"/>
              <a:gd name="connsiteX126" fmla="*/ 371790 w 4988625"/>
              <a:gd name="connsiteY126" fmla="*/ 6607852 h 6858000"/>
              <a:gd name="connsiteX127" fmla="*/ 443824 w 4988625"/>
              <a:gd name="connsiteY127" fmla="*/ 6607852 h 6858000"/>
              <a:gd name="connsiteX128" fmla="*/ 443857 w 4988625"/>
              <a:gd name="connsiteY128" fmla="*/ 6607786 h 6858000"/>
              <a:gd name="connsiteX129" fmla="*/ 533323 w 4988625"/>
              <a:gd name="connsiteY129" fmla="*/ 6452382 h 6858000"/>
              <a:gd name="connsiteX130" fmla="*/ 0 w 4988625"/>
              <a:gd name="connsiteY130" fmla="*/ 0 h 6858000"/>
              <a:gd name="connsiteX131" fmla="*/ 4988625 w 4988625"/>
              <a:gd name="connsiteY131" fmla="*/ 0 h 6858000"/>
              <a:gd name="connsiteX132" fmla="*/ 4988625 w 4988625"/>
              <a:gd name="connsiteY132" fmla="*/ 6858000 h 6858000"/>
              <a:gd name="connsiteX133" fmla="*/ 0 w 4988625"/>
              <a:gd name="connsiteY13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</a:cxnLst>
            <a:rect l="l" t="t" r="r" b="b"/>
            <a:pathLst>
              <a:path w="4988625" h="6858000">
                <a:moveTo>
                  <a:pt x="1290143" y="6522736"/>
                </a:moveTo>
                <a:cubicBezTo>
                  <a:pt x="1306619" y="6522736"/>
                  <a:pt x="1313210" y="6538125"/>
                  <a:pt x="1313210" y="6538125"/>
                </a:cubicBezTo>
                <a:lnTo>
                  <a:pt x="1313210" y="6562246"/>
                </a:lnTo>
                <a:cubicBezTo>
                  <a:pt x="1313210" y="6578887"/>
                  <a:pt x="1303588" y="6586565"/>
                  <a:pt x="1290143" y="6586565"/>
                </a:cubicBezTo>
                <a:cubicBezTo>
                  <a:pt x="1274029" y="6586565"/>
                  <a:pt x="1265462" y="6576086"/>
                  <a:pt x="1265462" y="6554568"/>
                </a:cubicBezTo>
                <a:cubicBezTo>
                  <a:pt x="1265462" y="6533050"/>
                  <a:pt x="1273667" y="6522736"/>
                  <a:pt x="1290143" y="6522736"/>
                </a:cubicBezTo>
                <a:close/>
                <a:moveTo>
                  <a:pt x="1120965" y="6522736"/>
                </a:moveTo>
                <a:cubicBezTo>
                  <a:pt x="1137079" y="6522736"/>
                  <a:pt x="1146339" y="6532523"/>
                  <a:pt x="1146339" y="6554568"/>
                </a:cubicBezTo>
                <a:lnTo>
                  <a:pt x="1146470" y="6554568"/>
                </a:lnTo>
                <a:cubicBezTo>
                  <a:pt x="1146470" y="6576943"/>
                  <a:pt x="1137046" y="6586565"/>
                  <a:pt x="1120965" y="6586565"/>
                </a:cubicBezTo>
                <a:cubicBezTo>
                  <a:pt x="1104885" y="6586565"/>
                  <a:pt x="1095625" y="6576514"/>
                  <a:pt x="1095625" y="6554568"/>
                </a:cubicBezTo>
                <a:cubicBezTo>
                  <a:pt x="1095625" y="6532622"/>
                  <a:pt x="1104851" y="6522736"/>
                  <a:pt x="1120965" y="6522736"/>
                </a:cubicBezTo>
                <a:close/>
                <a:moveTo>
                  <a:pt x="1178861" y="6513641"/>
                </a:moveTo>
                <a:cubicBezTo>
                  <a:pt x="1175822" y="6513696"/>
                  <a:pt x="1173403" y="6516205"/>
                  <a:pt x="1173458" y="6519243"/>
                </a:cubicBezTo>
                <a:lnTo>
                  <a:pt x="1173458" y="6564883"/>
                </a:lnTo>
                <a:cubicBezTo>
                  <a:pt x="1173458" y="6581491"/>
                  <a:pt x="1178863" y="6596714"/>
                  <a:pt x="1205982" y="6596714"/>
                </a:cubicBezTo>
                <a:cubicBezTo>
                  <a:pt x="1233102" y="6596714"/>
                  <a:pt x="1238539" y="6581359"/>
                  <a:pt x="1238539" y="6564883"/>
                </a:cubicBezTo>
                <a:lnTo>
                  <a:pt x="1238539" y="6519243"/>
                </a:lnTo>
                <a:cubicBezTo>
                  <a:pt x="1238540" y="6519232"/>
                  <a:pt x="1238540" y="6519221"/>
                  <a:pt x="1238540" y="6519209"/>
                </a:cubicBezTo>
                <a:cubicBezTo>
                  <a:pt x="1238576" y="6516170"/>
                  <a:pt x="1236142" y="6513677"/>
                  <a:pt x="1233102" y="6513641"/>
                </a:cubicBezTo>
                <a:cubicBezTo>
                  <a:pt x="1233091" y="6513641"/>
                  <a:pt x="1233080" y="6513641"/>
                  <a:pt x="1233068" y="6513641"/>
                </a:cubicBezTo>
                <a:cubicBezTo>
                  <a:pt x="1229938" y="6513605"/>
                  <a:pt x="1227372" y="6516113"/>
                  <a:pt x="1227336" y="6519243"/>
                </a:cubicBezTo>
                <a:lnTo>
                  <a:pt x="1227336" y="6564883"/>
                </a:lnTo>
                <a:cubicBezTo>
                  <a:pt x="1227336" y="6576152"/>
                  <a:pt x="1223645" y="6586038"/>
                  <a:pt x="1205982" y="6586038"/>
                </a:cubicBezTo>
                <a:cubicBezTo>
                  <a:pt x="1188320" y="6586038"/>
                  <a:pt x="1184662" y="6576251"/>
                  <a:pt x="1184662" y="6564883"/>
                </a:cubicBezTo>
                <a:lnTo>
                  <a:pt x="1184662" y="6519243"/>
                </a:lnTo>
                <a:cubicBezTo>
                  <a:pt x="1184644" y="6516157"/>
                  <a:pt x="1182147" y="6513659"/>
                  <a:pt x="1179060" y="6513641"/>
                </a:cubicBezTo>
                <a:cubicBezTo>
                  <a:pt x="1178994" y="6513640"/>
                  <a:pt x="1178927" y="6513640"/>
                  <a:pt x="1178861" y="6513641"/>
                </a:cubicBezTo>
                <a:close/>
                <a:moveTo>
                  <a:pt x="1120965" y="6512587"/>
                </a:moveTo>
                <a:cubicBezTo>
                  <a:pt x="1098426" y="6512587"/>
                  <a:pt x="1084256" y="6525899"/>
                  <a:pt x="1084256" y="6554568"/>
                </a:cubicBezTo>
                <a:cubicBezTo>
                  <a:pt x="1084256" y="6583237"/>
                  <a:pt x="1098228" y="6596714"/>
                  <a:pt x="1120965" y="6596714"/>
                </a:cubicBezTo>
                <a:cubicBezTo>
                  <a:pt x="1143702" y="6596714"/>
                  <a:pt x="1157707" y="6583237"/>
                  <a:pt x="1157707" y="6554568"/>
                </a:cubicBezTo>
                <a:cubicBezTo>
                  <a:pt x="1157707" y="6525866"/>
                  <a:pt x="1143505" y="6512587"/>
                  <a:pt x="1120965" y="6512587"/>
                </a:cubicBezTo>
                <a:close/>
                <a:moveTo>
                  <a:pt x="1006587" y="6512587"/>
                </a:moveTo>
                <a:cubicBezTo>
                  <a:pt x="984015" y="6512587"/>
                  <a:pt x="970537" y="6525998"/>
                  <a:pt x="970537" y="6554667"/>
                </a:cubicBezTo>
                <a:cubicBezTo>
                  <a:pt x="970537" y="6583336"/>
                  <a:pt x="984015" y="6596813"/>
                  <a:pt x="1006587" y="6596813"/>
                </a:cubicBezTo>
                <a:cubicBezTo>
                  <a:pt x="1016231" y="6596964"/>
                  <a:pt x="1025601" y="6593603"/>
                  <a:pt x="1032949" y="6587356"/>
                </a:cubicBezTo>
                <a:cubicBezTo>
                  <a:pt x="1034364" y="6586357"/>
                  <a:pt x="1035211" y="6584738"/>
                  <a:pt x="1035223" y="6583006"/>
                </a:cubicBezTo>
                <a:cubicBezTo>
                  <a:pt x="1035223" y="6580203"/>
                  <a:pt x="1032951" y="6577931"/>
                  <a:pt x="1030148" y="6577931"/>
                </a:cubicBezTo>
                <a:cubicBezTo>
                  <a:pt x="1028941" y="6577938"/>
                  <a:pt x="1027774" y="6578370"/>
                  <a:pt x="1026853" y="6579151"/>
                </a:cubicBezTo>
                <a:cubicBezTo>
                  <a:pt x="1021178" y="6583937"/>
                  <a:pt x="1014011" y="6586594"/>
                  <a:pt x="1006587" y="6586664"/>
                </a:cubicBezTo>
                <a:cubicBezTo>
                  <a:pt x="990473" y="6586664"/>
                  <a:pt x="981906" y="6576185"/>
                  <a:pt x="981906" y="6554667"/>
                </a:cubicBezTo>
                <a:cubicBezTo>
                  <a:pt x="981906" y="6533149"/>
                  <a:pt x="990473" y="6522835"/>
                  <a:pt x="1006587" y="6522835"/>
                </a:cubicBezTo>
                <a:cubicBezTo>
                  <a:pt x="1013817" y="6522314"/>
                  <a:pt x="1020851" y="6525322"/>
                  <a:pt x="1025469" y="6530908"/>
                </a:cubicBezTo>
                <a:cubicBezTo>
                  <a:pt x="1026444" y="6532243"/>
                  <a:pt x="1028001" y="6533028"/>
                  <a:pt x="1029654" y="6533017"/>
                </a:cubicBezTo>
                <a:cubicBezTo>
                  <a:pt x="1029721" y="6533018"/>
                  <a:pt x="1029787" y="6533018"/>
                  <a:pt x="1029854" y="6533017"/>
                </a:cubicBezTo>
                <a:cubicBezTo>
                  <a:pt x="1032601" y="6532962"/>
                  <a:pt x="1034784" y="6530690"/>
                  <a:pt x="1034729" y="6527943"/>
                </a:cubicBezTo>
                <a:cubicBezTo>
                  <a:pt x="1034722" y="6526735"/>
                  <a:pt x="1034290" y="6525568"/>
                  <a:pt x="1033510" y="6524647"/>
                </a:cubicBezTo>
                <a:cubicBezTo>
                  <a:pt x="1026937" y="6516610"/>
                  <a:pt x="1016960" y="6512141"/>
                  <a:pt x="1006587" y="6512587"/>
                </a:cubicBezTo>
                <a:close/>
                <a:moveTo>
                  <a:pt x="697493" y="6485104"/>
                </a:moveTo>
                <a:cubicBezTo>
                  <a:pt x="724250" y="6485104"/>
                  <a:pt x="739804" y="6501581"/>
                  <a:pt x="739804" y="6535686"/>
                </a:cubicBezTo>
                <a:cubicBezTo>
                  <a:pt x="739804" y="6569792"/>
                  <a:pt x="724283" y="6586038"/>
                  <a:pt x="697493" y="6586038"/>
                </a:cubicBezTo>
                <a:cubicBezTo>
                  <a:pt x="670702" y="6586038"/>
                  <a:pt x="655149" y="6569792"/>
                  <a:pt x="655149" y="6535686"/>
                </a:cubicBezTo>
                <a:cubicBezTo>
                  <a:pt x="655149" y="6501383"/>
                  <a:pt x="670735" y="6485104"/>
                  <a:pt x="697493" y="6485104"/>
                </a:cubicBezTo>
                <a:close/>
                <a:moveTo>
                  <a:pt x="764550" y="6475318"/>
                </a:moveTo>
                <a:cubicBezTo>
                  <a:pt x="761293" y="6475354"/>
                  <a:pt x="758682" y="6478024"/>
                  <a:pt x="758718" y="6481282"/>
                </a:cubicBezTo>
                <a:cubicBezTo>
                  <a:pt x="758747" y="6482173"/>
                  <a:pt x="758926" y="6483053"/>
                  <a:pt x="759246" y="6483885"/>
                </a:cubicBezTo>
                <a:lnTo>
                  <a:pt x="800173" y="6591804"/>
                </a:lnTo>
                <a:cubicBezTo>
                  <a:pt x="800751" y="6593608"/>
                  <a:pt x="802164" y="6595021"/>
                  <a:pt x="803967" y="6595599"/>
                </a:cubicBezTo>
                <a:cubicBezTo>
                  <a:pt x="807052" y="6596588"/>
                  <a:pt x="810354" y="6594889"/>
                  <a:pt x="811343" y="6591804"/>
                </a:cubicBezTo>
                <a:lnTo>
                  <a:pt x="852270" y="6483885"/>
                </a:lnTo>
                <a:cubicBezTo>
                  <a:pt x="852590" y="6483053"/>
                  <a:pt x="852769" y="6482173"/>
                  <a:pt x="852798" y="6481282"/>
                </a:cubicBezTo>
                <a:cubicBezTo>
                  <a:pt x="852798" y="6481249"/>
                  <a:pt x="852798" y="6481216"/>
                  <a:pt x="852798" y="6481183"/>
                </a:cubicBezTo>
                <a:cubicBezTo>
                  <a:pt x="852779" y="6477925"/>
                  <a:pt x="850124" y="6475299"/>
                  <a:pt x="846866" y="6475318"/>
                </a:cubicBezTo>
                <a:cubicBezTo>
                  <a:pt x="844380" y="6475318"/>
                  <a:pt x="842152" y="6476851"/>
                  <a:pt x="841264" y="6479173"/>
                </a:cubicBezTo>
                <a:lnTo>
                  <a:pt x="805742" y="6573285"/>
                </a:lnTo>
                <a:lnTo>
                  <a:pt x="770252" y="6479173"/>
                </a:lnTo>
                <a:cubicBezTo>
                  <a:pt x="769364" y="6476851"/>
                  <a:pt x="767136" y="6475318"/>
                  <a:pt x="764650" y="6475318"/>
                </a:cubicBezTo>
                <a:cubicBezTo>
                  <a:pt x="764617" y="6475317"/>
                  <a:pt x="764584" y="6475317"/>
                  <a:pt x="764550" y="6475318"/>
                </a:cubicBezTo>
                <a:close/>
                <a:moveTo>
                  <a:pt x="871253" y="6474759"/>
                </a:moveTo>
                <a:cubicBezTo>
                  <a:pt x="867968" y="6475004"/>
                  <a:pt x="865503" y="6477865"/>
                  <a:pt x="865748" y="6481150"/>
                </a:cubicBezTo>
                <a:lnTo>
                  <a:pt x="865748" y="6589893"/>
                </a:lnTo>
                <a:cubicBezTo>
                  <a:pt x="865726" y="6590188"/>
                  <a:pt x="865726" y="6590484"/>
                  <a:pt x="865748" y="6590779"/>
                </a:cubicBezTo>
                <a:cubicBezTo>
                  <a:pt x="865993" y="6594064"/>
                  <a:pt x="868854" y="6596529"/>
                  <a:pt x="872139" y="6596284"/>
                </a:cubicBezTo>
                <a:cubicBezTo>
                  <a:pt x="875424" y="6596040"/>
                  <a:pt x="877889" y="6593178"/>
                  <a:pt x="877644" y="6589893"/>
                </a:cubicBezTo>
                <a:lnTo>
                  <a:pt x="877644" y="6539509"/>
                </a:lnTo>
                <a:lnTo>
                  <a:pt x="938540" y="6539509"/>
                </a:lnTo>
                <a:lnTo>
                  <a:pt x="938540" y="6590025"/>
                </a:lnTo>
                <a:cubicBezTo>
                  <a:pt x="938518" y="6590320"/>
                  <a:pt x="938518" y="6590616"/>
                  <a:pt x="938540" y="6590911"/>
                </a:cubicBezTo>
                <a:cubicBezTo>
                  <a:pt x="938785" y="6594196"/>
                  <a:pt x="941646" y="6596661"/>
                  <a:pt x="944931" y="6596416"/>
                </a:cubicBezTo>
                <a:cubicBezTo>
                  <a:pt x="948216" y="6596171"/>
                  <a:pt x="950681" y="6593310"/>
                  <a:pt x="950436" y="6590025"/>
                </a:cubicBezTo>
                <a:lnTo>
                  <a:pt x="950436" y="6481282"/>
                </a:lnTo>
                <a:cubicBezTo>
                  <a:pt x="950458" y="6480987"/>
                  <a:pt x="950458" y="6480691"/>
                  <a:pt x="950436" y="6480396"/>
                </a:cubicBezTo>
                <a:cubicBezTo>
                  <a:pt x="950192" y="6477111"/>
                  <a:pt x="947330" y="6474646"/>
                  <a:pt x="944045" y="6474891"/>
                </a:cubicBezTo>
                <a:cubicBezTo>
                  <a:pt x="940760" y="6475136"/>
                  <a:pt x="938295" y="6477997"/>
                  <a:pt x="938540" y="6481282"/>
                </a:cubicBezTo>
                <a:lnTo>
                  <a:pt x="938540" y="6528668"/>
                </a:lnTo>
                <a:lnTo>
                  <a:pt x="877644" y="6528668"/>
                </a:lnTo>
                <a:lnTo>
                  <a:pt x="877644" y="6481150"/>
                </a:lnTo>
                <a:cubicBezTo>
                  <a:pt x="877666" y="6480855"/>
                  <a:pt x="877666" y="6480559"/>
                  <a:pt x="877644" y="6480264"/>
                </a:cubicBezTo>
                <a:cubicBezTo>
                  <a:pt x="877399" y="6476979"/>
                  <a:pt x="874538" y="6474515"/>
                  <a:pt x="871253" y="6474759"/>
                </a:cubicBezTo>
                <a:close/>
                <a:moveTo>
                  <a:pt x="697493" y="6474263"/>
                </a:moveTo>
                <a:cubicBezTo>
                  <a:pt x="663552" y="6474263"/>
                  <a:pt x="642891" y="6494199"/>
                  <a:pt x="642891" y="6535686"/>
                </a:cubicBezTo>
                <a:cubicBezTo>
                  <a:pt x="642891" y="6576778"/>
                  <a:pt x="663717" y="6596879"/>
                  <a:pt x="697493" y="6596879"/>
                </a:cubicBezTo>
                <a:cubicBezTo>
                  <a:pt x="731269" y="6596879"/>
                  <a:pt x="752062" y="6577173"/>
                  <a:pt x="752062" y="6535686"/>
                </a:cubicBezTo>
                <a:cubicBezTo>
                  <a:pt x="752062" y="6494199"/>
                  <a:pt x="731434" y="6474263"/>
                  <a:pt x="697493" y="6474263"/>
                </a:cubicBezTo>
                <a:close/>
                <a:moveTo>
                  <a:pt x="1056774" y="6469913"/>
                </a:moveTo>
                <a:cubicBezTo>
                  <a:pt x="1053721" y="6469983"/>
                  <a:pt x="1051259" y="6472431"/>
                  <a:pt x="1051172" y="6475483"/>
                </a:cubicBezTo>
                <a:lnTo>
                  <a:pt x="1051172" y="6575493"/>
                </a:lnTo>
                <a:cubicBezTo>
                  <a:pt x="1051172" y="6588938"/>
                  <a:pt x="1057663" y="6595957"/>
                  <a:pt x="1069361" y="6595957"/>
                </a:cubicBezTo>
                <a:cubicBezTo>
                  <a:pt x="1069639" y="6595979"/>
                  <a:pt x="1069918" y="6595979"/>
                  <a:pt x="1070195" y="6595957"/>
                </a:cubicBezTo>
                <a:cubicBezTo>
                  <a:pt x="1073097" y="6595727"/>
                  <a:pt x="1075264" y="6593187"/>
                  <a:pt x="1075034" y="6590284"/>
                </a:cubicBezTo>
                <a:cubicBezTo>
                  <a:pt x="1074804" y="6587382"/>
                  <a:pt x="1072264" y="6585215"/>
                  <a:pt x="1069361" y="6585445"/>
                </a:cubicBezTo>
                <a:cubicBezTo>
                  <a:pt x="1064649" y="6585445"/>
                  <a:pt x="1062376" y="6582545"/>
                  <a:pt x="1062376" y="6575559"/>
                </a:cubicBezTo>
                <a:lnTo>
                  <a:pt x="1062376" y="6475483"/>
                </a:lnTo>
                <a:cubicBezTo>
                  <a:pt x="1062358" y="6472401"/>
                  <a:pt x="1059855" y="6469913"/>
                  <a:pt x="1056774" y="6469913"/>
                </a:cubicBezTo>
                <a:close/>
                <a:moveTo>
                  <a:pt x="1318812" y="6469880"/>
                </a:moveTo>
                <a:cubicBezTo>
                  <a:pt x="1315718" y="6469880"/>
                  <a:pt x="1313210" y="6472388"/>
                  <a:pt x="1313210" y="6475482"/>
                </a:cubicBezTo>
                <a:lnTo>
                  <a:pt x="1313210" y="6523955"/>
                </a:lnTo>
                <a:cubicBezTo>
                  <a:pt x="1307466" y="6516704"/>
                  <a:pt x="1298667" y="6512548"/>
                  <a:pt x="1289418" y="6512718"/>
                </a:cubicBezTo>
                <a:cubicBezTo>
                  <a:pt x="1266879" y="6512718"/>
                  <a:pt x="1254258" y="6526031"/>
                  <a:pt x="1254258" y="6554700"/>
                </a:cubicBezTo>
                <a:cubicBezTo>
                  <a:pt x="1254258" y="6583368"/>
                  <a:pt x="1267571" y="6596846"/>
                  <a:pt x="1290143" y="6596846"/>
                </a:cubicBezTo>
                <a:cubicBezTo>
                  <a:pt x="1310080" y="6596846"/>
                  <a:pt x="1324414" y="6585445"/>
                  <a:pt x="1324414" y="6562378"/>
                </a:cubicBezTo>
                <a:lnTo>
                  <a:pt x="1324414" y="6475482"/>
                </a:lnTo>
                <a:cubicBezTo>
                  <a:pt x="1324414" y="6472388"/>
                  <a:pt x="1321906" y="6469880"/>
                  <a:pt x="1318812" y="6469880"/>
                </a:cubicBezTo>
                <a:close/>
                <a:moveTo>
                  <a:pt x="583345" y="6461247"/>
                </a:moveTo>
                <a:lnTo>
                  <a:pt x="583345" y="6461312"/>
                </a:lnTo>
                <a:lnTo>
                  <a:pt x="556192" y="6509654"/>
                </a:lnTo>
                <a:lnTo>
                  <a:pt x="527260" y="6509654"/>
                </a:lnTo>
                <a:lnTo>
                  <a:pt x="493352" y="6569397"/>
                </a:lnTo>
                <a:lnTo>
                  <a:pt x="522119" y="6569397"/>
                </a:lnTo>
                <a:lnTo>
                  <a:pt x="500371" y="6607852"/>
                </a:lnTo>
                <a:lnTo>
                  <a:pt x="571021" y="6607852"/>
                </a:lnTo>
                <a:cubicBezTo>
                  <a:pt x="604470" y="6566001"/>
                  <a:pt x="609337" y="6508095"/>
                  <a:pt x="583345" y="6461247"/>
                </a:cubicBezTo>
                <a:close/>
                <a:moveTo>
                  <a:pt x="457533" y="6452382"/>
                </a:moveTo>
                <a:lnTo>
                  <a:pt x="406028" y="6542079"/>
                </a:lnTo>
                <a:lnTo>
                  <a:pt x="359301" y="6460917"/>
                </a:lnTo>
                <a:cubicBezTo>
                  <a:pt x="332729" y="6507776"/>
                  <a:pt x="337690" y="6566150"/>
                  <a:pt x="371790" y="6607852"/>
                </a:cubicBezTo>
                <a:lnTo>
                  <a:pt x="443824" y="6607852"/>
                </a:lnTo>
                <a:lnTo>
                  <a:pt x="443857" y="6607786"/>
                </a:lnTo>
                <a:lnTo>
                  <a:pt x="533323" y="6452382"/>
                </a:lnTo>
                <a:close/>
                <a:moveTo>
                  <a:pt x="0" y="0"/>
                </a:moveTo>
                <a:lnTo>
                  <a:pt x="4988625" y="0"/>
                </a:lnTo>
                <a:lnTo>
                  <a:pt x="498862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bIns="540000" anchor="ctr">
            <a:noAutofit/>
          </a:bodyPr>
          <a:lstStyle>
            <a:lvl1pPr marL="0" indent="0" algn="ctr">
              <a:buNone/>
              <a:defRPr sz="1200" b="0">
                <a:solidFill>
                  <a:schemeClr val="accent3"/>
                </a:solidFill>
              </a:defRPr>
            </a:lvl1pPr>
          </a:lstStyle>
          <a:p>
            <a:r>
              <a:rPr lang="fr-FR"/>
              <a:t>Click here to add your picture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B3E612B-7586-F068-5191-7BA08DB66C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32463" y="542925"/>
            <a:ext cx="6126162" cy="45243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 of the slide</a:t>
            </a:r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0ECAC2-ED96-4877-E2F7-E0741545F7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81751"/>
            <a:ext cx="5346700" cy="365125"/>
          </a:xfrm>
        </p:spPr>
        <p:txBody>
          <a:bodyPr/>
          <a:lstStyle/>
          <a:p>
            <a:r>
              <a:rPr lang="en-US"/>
              <a:t>Name of the document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8E8C08-00A1-B5B1-EF3C-394BC59DEC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81751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F89B7F0-4CAB-E05B-C1E5-8F59FA8F18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32463" y="966984"/>
            <a:ext cx="6126162" cy="313932"/>
          </a:xfrm>
        </p:spPr>
        <p:txBody>
          <a:bodyPr wrap="square">
            <a:spAutoFit/>
          </a:bodyPr>
          <a:lstStyle>
            <a:lvl1pPr marL="0" indent="0">
              <a:buNone/>
              <a:defRPr b="0"/>
            </a:lvl1pPr>
          </a:lstStyle>
          <a:p>
            <a:pPr lvl="0"/>
            <a:r>
              <a:rPr lang="fr-FR"/>
              <a:t>Subtitle of the slide</a:t>
            </a:r>
            <a:endParaRPr lang="fr-FR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B0504070-62C5-F362-4D05-E205BCE60A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08017" y="1612899"/>
            <a:ext cx="6350608" cy="4457891"/>
          </a:xfrm>
        </p:spPr>
        <p:txBody>
          <a:bodyPr/>
          <a:lstStyle/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</p:spTree>
    <p:extLst>
      <p:ext uri="{BB962C8B-B14F-4D97-AF65-F5344CB8AC3E}">
        <p14:creationId xmlns:p14="http://schemas.microsoft.com/office/powerpoint/2010/main" val="2001125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xt + Res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3E612B-7586-F068-5191-7BA08DB66C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542925"/>
            <a:ext cx="10953217" cy="45243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 of the slide</a:t>
            </a:r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0ECAC2-ED96-4877-E2F7-E0741545F7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81751"/>
            <a:ext cx="7099300" cy="365125"/>
          </a:xfrm>
        </p:spPr>
        <p:txBody>
          <a:bodyPr/>
          <a:lstStyle/>
          <a:p>
            <a:r>
              <a:rPr lang="en-US"/>
              <a:t>Name of the document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8E8C08-00A1-B5B1-EF3C-394BC59DEC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81751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2A73724-50B4-45AC-BE32-26430BA9A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2199578"/>
            <a:ext cx="4998244" cy="3190875"/>
          </a:xfrm>
        </p:spPr>
        <p:txBody>
          <a:bodyPr/>
          <a:lstStyle/>
          <a:p>
            <a:pPr lvl="0"/>
            <a:r>
              <a:rPr lang="fr-FR" dirty="0"/>
              <a:t>Click </a:t>
            </a:r>
            <a:r>
              <a:rPr lang="fr-FR" dirty="0" err="1"/>
              <a:t>here</a:t>
            </a:r>
            <a:r>
              <a:rPr lang="fr-FR" dirty="0"/>
              <a:t> to </a:t>
            </a:r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01 </a:t>
            </a:r>
            <a:r>
              <a:rPr lang="fr-FR" dirty="0" err="1"/>
              <a:t>level</a:t>
            </a:r>
            <a:r>
              <a:rPr lang="fr-FR" dirty="0"/>
              <a:t> </a:t>
            </a:r>
            <a:r>
              <a:rPr lang="fr-FR" dirty="0" err="1"/>
              <a:t>text</a:t>
            </a:r>
            <a:endParaRPr lang="fr-FR" dirty="0"/>
          </a:p>
          <a:p>
            <a:pPr lvl="1"/>
            <a:r>
              <a:rPr lang="fr-FR" dirty="0"/>
              <a:t>Click </a:t>
            </a:r>
            <a:r>
              <a:rPr lang="fr-FR" dirty="0" err="1"/>
              <a:t>here</a:t>
            </a:r>
            <a:r>
              <a:rPr lang="fr-FR" dirty="0"/>
              <a:t> to </a:t>
            </a:r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02 </a:t>
            </a:r>
            <a:r>
              <a:rPr lang="fr-FR" dirty="0" err="1"/>
              <a:t>level</a:t>
            </a:r>
            <a:r>
              <a:rPr lang="fr-FR" dirty="0"/>
              <a:t> </a:t>
            </a:r>
            <a:r>
              <a:rPr lang="fr-FR" dirty="0" err="1"/>
              <a:t>text</a:t>
            </a:r>
            <a:endParaRPr lang="fr-FR" dirty="0"/>
          </a:p>
          <a:p>
            <a:pPr lvl="2"/>
            <a:r>
              <a:rPr lang="fr-FR" dirty="0"/>
              <a:t>Click </a:t>
            </a:r>
            <a:r>
              <a:rPr lang="fr-FR" dirty="0" err="1"/>
              <a:t>here</a:t>
            </a:r>
            <a:r>
              <a:rPr lang="fr-FR" dirty="0"/>
              <a:t> to </a:t>
            </a:r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03 </a:t>
            </a:r>
            <a:r>
              <a:rPr lang="fr-FR" dirty="0" err="1"/>
              <a:t>level</a:t>
            </a:r>
            <a:r>
              <a:rPr lang="fr-FR" dirty="0"/>
              <a:t>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F89B7F0-4CAB-E05B-C1E5-8F59FA8F18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837" y="966984"/>
            <a:ext cx="10953217" cy="313932"/>
          </a:xfrm>
        </p:spPr>
        <p:txBody>
          <a:bodyPr wrap="square">
            <a:spAutoFit/>
          </a:bodyPr>
          <a:lstStyle>
            <a:lvl1pPr marL="0" indent="0">
              <a:buNone/>
              <a:defRPr b="0"/>
            </a:lvl1pPr>
          </a:lstStyle>
          <a:p>
            <a:pPr lvl="0"/>
            <a:r>
              <a:rPr lang="fr-FR"/>
              <a:t>Subtitle of the slide</a:t>
            </a:r>
            <a:endParaRPr lang="fr-FR" dirty="0"/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0A7F3D12-F062-4578-E630-EDA719EABE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1837" y="1420859"/>
            <a:ext cx="4998244" cy="661308"/>
          </a:xfrm>
          <a:solidFill>
            <a:schemeClr val="tx1"/>
          </a:solidFill>
        </p:spPr>
        <p:txBody>
          <a:bodyPr tIns="108000" bIns="108000" anchor="ctr">
            <a:sp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err="1"/>
              <a:t>Title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of the section</a:t>
            </a:r>
            <a:endParaRPr lang="en-US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2E1283C5-C703-3A7E-B7EE-D55CFE1A3B0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838" y="5533718"/>
            <a:ext cx="10953216" cy="609602"/>
          </a:xfrm>
          <a:custGeom>
            <a:avLst/>
            <a:gdLst>
              <a:gd name="connsiteX0" fmla="*/ 0 w 10953216"/>
              <a:gd name="connsiteY0" fmla="*/ 0 h 609602"/>
              <a:gd name="connsiteX1" fmla="*/ 2419547 w 10953216"/>
              <a:gd name="connsiteY1" fmla="*/ 0 h 609602"/>
              <a:gd name="connsiteX2" fmla="*/ 2499121 w 10953216"/>
              <a:gd name="connsiteY2" fmla="*/ 137837 h 609602"/>
              <a:gd name="connsiteX3" fmla="*/ 2578706 w 10953216"/>
              <a:gd name="connsiteY3" fmla="*/ 0 h 609602"/>
              <a:gd name="connsiteX4" fmla="*/ 8374519 w 10953216"/>
              <a:gd name="connsiteY4" fmla="*/ 0 h 609602"/>
              <a:gd name="connsiteX5" fmla="*/ 8454093 w 10953216"/>
              <a:gd name="connsiteY5" fmla="*/ 137837 h 609602"/>
              <a:gd name="connsiteX6" fmla="*/ 8533679 w 10953216"/>
              <a:gd name="connsiteY6" fmla="*/ 0 h 609602"/>
              <a:gd name="connsiteX7" fmla="*/ 10953216 w 10953216"/>
              <a:gd name="connsiteY7" fmla="*/ 0 h 609602"/>
              <a:gd name="connsiteX8" fmla="*/ 10953216 w 10953216"/>
              <a:gd name="connsiteY8" fmla="*/ 609602 h 609602"/>
              <a:gd name="connsiteX9" fmla="*/ 0 w 10953216"/>
              <a:gd name="connsiteY9" fmla="*/ 609602 h 609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953216" h="609602">
                <a:moveTo>
                  <a:pt x="0" y="0"/>
                </a:moveTo>
                <a:lnTo>
                  <a:pt x="2419547" y="0"/>
                </a:lnTo>
                <a:lnTo>
                  <a:pt x="2499121" y="137837"/>
                </a:lnTo>
                <a:lnTo>
                  <a:pt x="2578706" y="0"/>
                </a:lnTo>
                <a:lnTo>
                  <a:pt x="8374519" y="0"/>
                </a:lnTo>
                <a:lnTo>
                  <a:pt x="8454093" y="137837"/>
                </a:lnTo>
                <a:lnTo>
                  <a:pt x="8533679" y="0"/>
                </a:lnTo>
                <a:lnTo>
                  <a:pt x="10953216" y="0"/>
                </a:lnTo>
                <a:lnTo>
                  <a:pt x="10953216" y="609602"/>
                </a:lnTo>
                <a:lnTo>
                  <a:pt x="0" y="609602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Click here to add your text</a:t>
            </a:r>
            <a:endParaRPr lang="en-US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04384224-40B1-0393-9A60-98BDA6CDE95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86810" y="2199578"/>
            <a:ext cx="4998244" cy="3190875"/>
          </a:xfrm>
        </p:spPr>
        <p:txBody>
          <a:bodyPr/>
          <a:lstStyle/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C7C944A3-2DFD-484E-2F2F-015FD9D97CD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86810" y="1420858"/>
            <a:ext cx="4998244" cy="661308"/>
          </a:xfrm>
          <a:solidFill>
            <a:schemeClr val="tx1"/>
          </a:solidFill>
        </p:spPr>
        <p:txBody>
          <a:bodyPr tIns="108000" bIns="108000" anchor="ctr">
            <a:sp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Title </a:t>
            </a:r>
            <a:br>
              <a:rPr lang="fr-FR"/>
            </a:br>
            <a:r>
              <a:rPr lang="fr-FR"/>
              <a:t>of the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17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xt + Res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3E612B-7586-F068-5191-7BA08DB66C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542925"/>
            <a:ext cx="10953217" cy="45243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 of the slide</a:t>
            </a:r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0ECAC2-ED96-4877-E2F7-E0741545F7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81751"/>
            <a:ext cx="7099300" cy="365125"/>
          </a:xfrm>
        </p:spPr>
        <p:txBody>
          <a:bodyPr/>
          <a:lstStyle/>
          <a:p>
            <a:r>
              <a:rPr lang="en-US"/>
              <a:t>Name of the document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8E8C08-00A1-B5B1-EF3C-394BC59DEC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81751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2A73724-50B4-45AC-BE32-26430BA9A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2199578"/>
            <a:ext cx="3312054" cy="3190875"/>
          </a:xfrm>
        </p:spPr>
        <p:txBody>
          <a:bodyPr/>
          <a:lstStyle/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F89B7F0-4CAB-E05B-C1E5-8F59FA8F18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837" y="966984"/>
            <a:ext cx="10953217" cy="313932"/>
          </a:xfrm>
        </p:spPr>
        <p:txBody>
          <a:bodyPr wrap="square">
            <a:spAutoFit/>
          </a:bodyPr>
          <a:lstStyle>
            <a:lvl1pPr marL="0" indent="0">
              <a:buNone/>
              <a:defRPr b="0"/>
            </a:lvl1pPr>
          </a:lstStyle>
          <a:p>
            <a:pPr lvl="0"/>
            <a:r>
              <a:rPr lang="fr-FR"/>
              <a:t>Subtitle of the slide</a:t>
            </a:r>
            <a:endParaRPr lang="fr-FR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27AC9D12-4F73-202B-51BC-9B0108C899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51891" y="2199578"/>
            <a:ext cx="3312053" cy="3190875"/>
          </a:xfrm>
        </p:spPr>
        <p:txBody>
          <a:bodyPr/>
          <a:lstStyle/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EB2F4915-4E34-86B5-4420-67A1115B31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73003" y="2199578"/>
            <a:ext cx="3312053" cy="3190875"/>
          </a:xfrm>
        </p:spPr>
        <p:txBody>
          <a:bodyPr/>
          <a:lstStyle/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0A7F3D12-F062-4578-E630-EDA719EABE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1838" y="1420858"/>
            <a:ext cx="3312054" cy="661308"/>
          </a:xfrm>
          <a:solidFill>
            <a:schemeClr val="tx1"/>
          </a:solidFill>
        </p:spPr>
        <p:txBody>
          <a:bodyPr tIns="108000" bIns="108000" anchor="ctr">
            <a:sp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Title </a:t>
            </a:r>
            <a:br>
              <a:rPr lang="fr-FR"/>
            </a:br>
            <a:r>
              <a:rPr lang="fr-FR"/>
              <a:t>of the section</a:t>
            </a:r>
            <a:endParaRPr lang="en-US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D817E342-F5A1-C116-DD0F-36ADE0EA8D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1891" y="1420858"/>
            <a:ext cx="3312053" cy="661308"/>
          </a:xfrm>
          <a:solidFill>
            <a:schemeClr val="tx1"/>
          </a:solidFill>
        </p:spPr>
        <p:txBody>
          <a:bodyPr tIns="108000" bIns="108000" anchor="ctr">
            <a:sp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Title </a:t>
            </a:r>
            <a:br>
              <a:rPr lang="fr-FR"/>
            </a:br>
            <a:r>
              <a:rPr lang="fr-FR"/>
              <a:t>of the section</a:t>
            </a:r>
            <a:endParaRPr lang="en-US" dirty="0"/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A1622C56-9A64-5BCC-6AAC-CBB27FCB237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73003" y="1420858"/>
            <a:ext cx="3312053" cy="661308"/>
          </a:xfrm>
          <a:solidFill>
            <a:schemeClr val="tx1"/>
          </a:solidFill>
        </p:spPr>
        <p:txBody>
          <a:bodyPr tIns="108000" bIns="108000" anchor="ctr">
            <a:sp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Title </a:t>
            </a:r>
            <a:br>
              <a:rPr lang="fr-FR"/>
            </a:br>
            <a:r>
              <a:rPr lang="fr-FR"/>
              <a:t>of the section</a:t>
            </a:r>
            <a:endParaRPr lang="en-US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F7CDD51B-82B1-A399-C562-9E6D13BFAE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838" y="5533720"/>
            <a:ext cx="10953218" cy="609601"/>
          </a:xfrm>
          <a:custGeom>
            <a:avLst/>
            <a:gdLst>
              <a:gd name="connsiteX0" fmla="*/ 0 w 10953218"/>
              <a:gd name="connsiteY0" fmla="*/ 0 h 609601"/>
              <a:gd name="connsiteX1" fmla="*/ 1585092 w 10953218"/>
              <a:gd name="connsiteY1" fmla="*/ 0 h 609601"/>
              <a:gd name="connsiteX2" fmla="*/ 1617592 w 10953218"/>
              <a:gd name="connsiteY2" fmla="*/ 56288 h 609601"/>
              <a:gd name="connsiteX3" fmla="*/ 1656028 w 10953218"/>
              <a:gd name="connsiteY3" fmla="*/ 122867 h 609601"/>
              <a:gd name="connsiteX4" fmla="*/ 1694470 w 10953218"/>
              <a:gd name="connsiteY4" fmla="*/ 56288 h 609601"/>
              <a:gd name="connsiteX5" fmla="*/ 1726965 w 10953218"/>
              <a:gd name="connsiteY5" fmla="*/ 0 h 609601"/>
              <a:gd name="connsiteX6" fmla="*/ 5517064 w 10953218"/>
              <a:gd name="connsiteY6" fmla="*/ 0 h 609601"/>
              <a:gd name="connsiteX7" fmla="*/ 5549563 w 10953218"/>
              <a:gd name="connsiteY7" fmla="*/ 56288 h 609601"/>
              <a:gd name="connsiteX8" fmla="*/ 5588000 w 10953218"/>
              <a:gd name="connsiteY8" fmla="*/ 122867 h 609601"/>
              <a:gd name="connsiteX9" fmla="*/ 5626442 w 10953218"/>
              <a:gd name="connsiteY9" fmla="*/ 56288 h 609601"/>
              <a:gd name="connsiteX10" fmla="*/ 5658937 w 10953218"/>
              <a:gd name="connsiteY10" fmla="*/ 0 h 609601"/>
              <a:gd name="connsiteX11" fmla="*/ 9226255 w 10953218"/>
              <a:gd name="connsiteY11" fmla="*/ 0 h 609601"/>
              <a:gd name="connsiteX12" fmla="*/ 9258755 w 10953218"/>
              <a:gd name="connsiteY12" fmla="*/ 56288 h 609601"/>
              <a:gd name="connsiteX13" fmla="*/ 9297191 w 10953218"/>
              <a:gd name="connsiteY13" fmla="*/ 122867 h 609601"/>
              <a:gd name="connsiteX14" fmla="*/ 9335634 w 10953218"/>
              <a:gd name="connsiteY14" fmla="*/ 56288 h 609601"/>
              <a:gd name="connsiteX15" fmla="*/ 9368128 w 10953218"/>
              <a:gd name="connsiteY15" fmla="*/ 0 h 609601"/>
              <a:gd name="connsiteX16" fmla="*/ 10953218 w 10953218"/>
              <a:gd name="connsiteY16" fmla="*/ 0 h 609601"/>
              <a:gd name="connsiteX17" fmla="*/ 10953218 w 10953218"/>
              <a:gd name="connsiteY17" fmla="*/ 609601 h 609601"/>
              <a:gd name="connsiteX18" fmla="*/ 0 w 10953218"/>
              <a:gd name="connsiteY18" fmla="*/ 609601 h 60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953218" h="609601">
                <a:moveTo>
                  <a:pt x="0" y="0"/>
                </a:moveTo>
                <a:lnTo>
                  <a:pt x="1585092" y="0"/>
                </a:lnTo>
                <a:lnTo>
                  <a:pt x="1617592" y="56288"/>
                </a:lnTo>
                <a:lnTo>
                  <a:pt x="1656028" y="122867"/>
                </a:lnTo>
                <a:lnTo>
                  <a:pt x="1694470" y="56288"/>
                </a:lnTo>
                <a:lnTo>
                  <a:pt x="1726965" y="0"/>
                </a:lnTo>
                <a:lnTo>
                  <a:pt x="5517064" y="0"/>
                </a:lnTo>
                <a:lnTo>
                  <a:pt x="5549563" y="56288"/>
                </a:lnTo>
                <a:lnTo>
                  <a:pt x="5588000" y="122867"/>
                </a:lnTo>
                <a:lnTo>
                  <a:pt x="5626442" y="56288"/>
                </a:lnTo>
                <a:lnTo>
                  <a:pt x="5658937" y="0"/>
                </a:lnTo>
                <a:lnTo>
                  <a:pt x="9226255" y="0"/>
                </a:lnTo>
                <a:lnTo>
                  <a:pt x="9258755" y="56288"/>
                </a:lnTo>
                <a:lnTo>
                  <a:pt x="9297191" y="122867"/>
                </a:lnTo>
                <a:lnTo>
                  <a:pt x="9335634" y="56288"/>
                </a:lnTo>
                <a:lnTo>
                  <a:pt x="9368128" y="0"/>
                </a:lnTo>
                <a:lnTo>
                  <a:pt x="10953218" y="0"/>
                </a:lnTo>
                <a:lnTo>
                  <a:pt x="10953218" y="609601"/>
                </a:lnTo>
                <a:lnTo>
                  <a:pt x="0" y="609601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Click here to add your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557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xt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3E612B-7586-F068-5191-7BA08DB66C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542925"/>
            <a:ext cx="10953217" cy="45243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 of the slide</a:t>
            </a:r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0ECAC2-ED96-4877-E2F7-E0741545F7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81751"/>
            <a:ext cx="7099300" cy="365125"/>
          </a:xfrm>
        </p:spPr>
        <p:txBody>
          <a:bodyPr/>
          <a:lstStyle/>
          <a:p>
            <a:r>
              <a:rPr lang="en-US"/>
              <a:t>Name of the document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8E8C08-00A1-B5B1-EF3C-394BC59DEC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81751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2A73724-50B4-45AC-BE32-26430BA9A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2199578"/>
            <a:ext cx="2358094" cy="31908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F89B7F0-4CAB-E05B-C1E5-8F59FA8F18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837" y="966984"/>
            <a:ext cx="10953217" cy="313932"/>
          </a:xfrm>
        </p:spPr>
        <p:txBody>
          <a:bodyPr wrap="square">
            <a:spAutoFit/>
          </a:bodyPr>
          <a:lstStyle>
            <a:lvl1pPr marL="0" indent="0">
              <a:buNone/>
              <a:defRPr b="0"/>
            </a:lvl1pPr>
          </a:lstStyle>
          <a:p>
            <a:pPr lvl="0"/>
            <a:r>
              <a:rPr lang="fr-FR"/>
              <a:t>Subtitle of the slide</a:t>
            </a:r>
            <a:endParaRPr lang="fr-FR" dirty="0"/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0A7F3D12-F062-4578-E630-EDA719EABE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1838" y="1420858"/>
            <a:ext cx="2358094" cy="661308"/>
          </a:xfrm>
          <a:solidFill>
            <a:schemeClr val="tx1"/>
          </a:solidFill>
        </p:spPr>
        <p:txBody>
          <a:bodyPr tIns="108000" bIns="10800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Picto or text</a:t>
            </a:r>
            <a:endParaRPr lang="en-US" dirty="0"/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AECC97D7-9B12-3525-3596-38DEACF9B5D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96879" y="2199578"/>
            <a:ext cx="2358094" cy="31908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03819B19-66C4-36FF-0125-738E4EAA210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96879" y="1420858"/>
            <a:ext cx="2358094" cy="661308"/>
          </a:xfrm>
          <a:solidFill>
            <a:schemeClr val="tx1"/>
          </a:solidFill>
        </p:spPr>
        <p:txBody>
          <a:bodyPr tIns="108000" bIns="10800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Picto or text</a:t>
            </a:r>
            <a:endParaRPr lang="en-US" dirty="0"/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7E7C91D-A4D9-058C-FA1F-ECE9FFBBE87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61919" y="2199578"/>
            <a:ext cx="2358094" cy="31908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9642EE79-61FF-7211-888D-345F97A0D8A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61919" y="1420858"/>
            <a:ext cx="2358094" cy="661308"/>
          </a:xfrm>
          <a:solidFill>
            <a:schemeClr val="tx1"/>
          </a:solidFill>
        </p:spPr>
        <p:txBody>
          <a:bodyPr tIns="108000" bIns="10800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Picto or text</a:t>
            </a:r>
            <a:endParaRPr lang="en-US" dirty="0"/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87B913BF-ED27-6A96-8AB3-FA783DEB5E3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26960" y="2199578"/>
            <a:ext cx="2358094" cy="31908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A939348B-DD65-C1E3-B01D-FB455202AEC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326960" y="1420858"/>
            <a:ext cx="2358094" cy="661308"/>
          </a:xfrm>
          <a:solidFill>
            <a:schemeClr val="tx1"/>
          </a:solidFill>
        </p:spPr>
        <p:txBody>
          <a:bodyPr tIns="108000" bIns="10800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Picto or text</a:t>
            </a:r>
            <a:endParaRPr lang="en-US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1F36B2-F7E6-42B5-9413-81B9A868057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1838" y="5537605"/>
            <a:ext cx="2358094" cy="367005"/>
          </a:xfrm>
          <a:solidFill>
            <a:schemeClr val="tx1"/>
          </a:solidFill>
        </p:spPr>
        <p:txBody>
          <a:bodyPr wrap="square" lIns="0" tIns="72000" rIns="108000" bIns="72000" anchor="ctr">
            <a:spAutoFit/>
          </a:bodyPr>
          <a:lstStyle>
            <a:lvl1pPr marL="0" indent="0" algn="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Click here</a:t>
            </a:r>
            <a:endParaRPr lang="en-US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CBC1AB69-2691-5E3D-DF6A-B2521FB726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96879" y="5537605"/>
            <a:ext cx="2358094" cy="367005"/>
          </a:xfrm>
          <a:solidFill>
            <a:schemeClr val="tx1"/>
          </a:solidFill>
        </p:spPr>
        <p:txBody>
          <a:bodyPr wrap="square" lIns="0" tIns="72000" rIns="108000" bIns="72000" anchor="ctr">
            <a:spAutoFit/>
          </a:bodyPr>
          <a:lstStyle>
            <a:lvl1pPr marL="0" indent="0" algn="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Click here</a:t>
            </a:r>
            <a:endParaRPr lang="en-US" dirty="0"/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FE3C84AB-22E3-6B8E-85D9-F6E4A3A72CA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61919" y="5537605"/>
            <a:ext cx="2358094" cy="367005"/>
          </a:xfrm>
          <a:solidFill>
            <a:schemeClr val="tx1"/>
          </a:solidFill>
        </p:spPr>
        <p:txBody>
          <a:bodyPr wrap="square" lIns="0" tIns="72000" rIns="108000" bIns="72000" anchor="ctr">
            <a:spAutoFit/>
          </a:bodyPr>
          <a:lstStyle>
            <a:lvl1pPr marL="0" indent="0" algn="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Click here</a:t>
            </a:r>
            <a:endParaRPr lang="en-US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9DCEF0F-7F3D-F030-C7E5-0196A23B04C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326959" y="5537605"/>
            <a:ext cx="2358094" cy="367005"/>
          </a:xfrm>
          <a:solidFill>
            <a:schemeClr val="tx1"/>
          </a:solidFill>
        </p:spPr>
        <p:txBody>
          <a:bodyPr wrap="square" lIns="0" tIns="72000" rIns="108000" bIns="72000" anchor="ctr">
            <a:spAutoFit/>
          </a:bodyPr>
          <a:lstStyle>
            <a:lvl1pPr marL="0" indent="0" algn="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Click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639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ection Txt + Pi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3E612B-7586-F068-5191-7BA08DB66C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542925"/>
            <a:ext cx="10953217" cy="45243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 of the slide</a:t>
            </a:r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0ECAC2-ED96-4877-E2F7-E0741545F7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81751"/>
            <a:ext cx="7099300" cy="365125"/>
          </a:xfrm>
        </p:spPr>
        <p:txBody>
          <a:bodyPr/>
          <a:lstStyle/>
          <a:p>
            <a:r>
              <a:rPr lang="en-US"/>
              <a:t>Name of the document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8E8C08-00A1-B5B1-EF3C-394BC59DEC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81751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F89B7F0-4CAB-E05B-C1E5-8F59FA8F18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837" y="966984"/>
            <a:ext cx="10953217" cy="313932"/>
          </a:xfrm>
        </p:spPr>
        <p:txBody>
          <a:bodyPr wrap="square">
            <a:spAutoFit/>
          </a:bodyPr>
          <a:lstStyle>
            <a:lvl1pPr marL="0" indent="0">
              <a:buNone/>
              <a:defRPr b="0"/>
            </a:lvl1pPr>
          </a:lstStyle>
          <a:p>
            <a:pPr lvl="0"/>
            <a:r>
              <a:rPr lang="fr-FR"/>
              <a:t>Subtitle of the slide</a:t>
            </a:r>
            <a:endParaRPr lang="fr-FR" dirty="0"/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0A7F3D12-F062-4578-E630-EDA719EABE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1838" y="1420859"/>
            <a:ext cx="3312054" cy="661308"/>
          </a:xfrm>
          <a:solidFill>
            <a:schemeClr val="tx1"/>
          </a:solidFill>
        </p:spPr>
        <p:txBody>
          <a:bodyPr tIns="108000" bIns="108000" anchor="b">
            <a:sp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Title </a:t>
            </a:r>
            <a:br>
              <a:rPr lang="fr-FR"/>
            </a:br>
            <a:r>
              <a:rPr lang="fr-FR"/>
              <a:t>of the section</a:t>
            </a:r>
            <a:endParaRPr lang="en-US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D817E342-F5A1-C116-DD0F-36ADE0EA8D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1891" y="1420858"/>
            <a:ext cx="3312053" cy="661308"/>
          </a:xfrm>
          <a:solidFill>
            <a:schemeClr val="tx1"/>
          </a:solidFill>
        </p:spPr>
        <p:txBody>
          <a:bodyPr tIns="108000" bIns="108000" anchor="b">
            <a:sp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Title </a:t>
            </a:r>
            <a:br>
              <a:rPr lang="fr-FR"/>
            </a:br>
            <a:r>
              <a:rPr lang="fr-FR"/>
              <a:t>of the section</a:t>
            </a:r>
            <a:endParaRPr lang="en-US" dirty="0"/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A1622C56-9A64-5BCC-6AAC-CBB27FCB237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73003" y="1420858"/>
            <a:ext cx="3312053" cy="661308"/>
          </a:xfrm>
          <a:solidFill>
            <a:schemeClr val="tx1"/>
          </a:solidFill>
        </p:spPr>
        <p:txBody>
          <a:bodyPr tIns="108000" bIns="108000" anchor="b">
            <a:sp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Title </a:t>
            </a:r>
            <a:br>
              <a:rPr lang="fr-FR"/>
            </a:br>
            <a:r>
              <a:rPr lang="fr-FR"/>
              <a:t>of the section</a:t>
            </a:r>
            <a:endParaRPr lang="en-US" dirty="0"/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BDB31301-AEE9-3275-1C4C-EF18FF6D1BD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31838" y="2082800"/>
            <a:ext cx="3311525" cy="2070100"/>
          </a:xfrm>
          <a:solidFill>
            <a:schemeClr val="bg1">
              <a:lumMod val="95000"/>
            </a:schemeClr>
          </a:solidFill>
        </p:spPr>
        <p:txBody>
          <a:bodyPr bIns="432000" anchor="ctr">
            <a:normAutofit/>
          </a:bodyPr>
          <a:lstStyle>
            <a:lvl1pPr marL="0" indent="0" algn="ctr">
              <a:buNone/>
              <a:defRPr sz="1200" b="0"/>
            </a:lvl1pPr>
          </a:lstStyle>
          <a:p>
            <a:endParaRPr lang="fr-FR"/>
          </a:p>
        </p:txBody>
      </p:sp>
      <p:sp>
        <p:nvSpPr>
          <p:cNvPr id="14" name="Espace réservé pour une image  12">
            <a:extLst>
              <a:ext uri="{FF2B5EF4-FFF2-40B4-BE49-F238E27FC236}">
                <a16:creationId xmlns:a16="http://schemas.microsoft.com/office/drawing/2014/main" id="{885E02A1-825B-E6F4-B87F-B4CFBE463FF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552419" y="2082800"/>
            <a:ext cx="3311525" cy="2070100"/>
          </a:xfrm>
          <a:solidFill>
            <a:schemeClr val="bg1">
              <a:lumMod val="95000"/>
            </a:schemeClr>
          </a:solidFill>
        </p:spPr>
        <p:txBody>
          <a:bodyPr bIns="432000" anchor="ctr">
            <a:normAutofit/>
          </a:bodyPr>
          <a:lstStyle>
            <a:lvl1pPr marL="0" indent="0" algn="ctr">
              <a:buNone/>
              <a:defRPr sz="1200" b="0"/>
            </a:lvl1pPr>
          </a:lstStyle>
          <a:p>
            <a:endParaRPr lang="fr-FR"/>
          </a:p>
        </p:txBody>
      </p:sp>
      <p:sp>
        <p:nvSpPr>
          <p:cNvPr id="15" name="Espace réservé pour une image  12">
            <a:extLst>
              <a:ext uri="{FF2B5EF4-FFF2-40B4-BE49-F238E27FC236}">
                <a16:creationId xmlns:a16="http://schemas.microsoft.com/office/drawing/2014/main" id="{8BDA6ED0-284F-F39B-F25F-8BDABBCEBF7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373531" y="2082800"/>
            <a:ext cx="3311525" cy="2070100"/>
          </a:xfrm>
          <a:solidFill>
            <a:schemeClr val="bg1">
              <a:lumMod val="95000"/>
            </a:schemeClr>
          </a:solidFill>
        </p:spPr>
        <p:txBody>
          <a:bodyPr bIns="432000" anchor="ctr">
            <a:normAutofit/>
          </a:bodyPr>
          <a:lstStyle>
            <a:lvl1pPr marL="0" indent="0" algn="ctr">
              <a:buNone/>
              <a:defRPr sz="1200" b="0"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15008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xt Sections (Vert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3E612B-7586-F068-5191-7BA08DB66C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542925"/>
            <a:ext cx="10729380" cy="45243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 of the slide</a:t>
            </a:r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0ECAC2-ED96-4877-E2F7-E0741545F7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81751"/>
            <a:ext cx="7099300" cy="365125"/>
          </a:xfrm>
        </p:spPr>
        <p:txBody>
          <a:bodyPr/>
          <a:lstStyle/>
          <a:p>
            <a:r>
              <a:rPr lang="en-US"/>
              <a:t>Name of the document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8E8C08-00A1-B5B1-EF3C-394BC59DEC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81751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F89B7F0-4CAB-E05B-C1E5-8F59FA8F18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838" y="966984"/>
            <a:ext cx="10729380" cy="313932"/>
          </a:xfrm>
        </p:spPr>
        <p:txBody>
          <a:bodyPr wrap="square">
            <a:spAutoFit/>
          </a:bodyPr>
          <a:lstStyle>
            <a:lvl1pPr marL="0" indent="0">
              <a:buNone/>
              <a:defRPr b="0"/>
            </a:lvl1pPr>
          </a:lstStyle>
          <a:p>
            <a:pPr lvl="0"/>
            <a:r>
              <a:rPr lang="fr-FR"/>
              <a:t>Subtitle of the slide</a:t>
            </a:r>
            <a:endParaRPr lang="fr-FR" dirty="0"/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0A7F3D12-F062-4578-E630-EDA719EABE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0782" y="1669144"/>
            <a:ext cx="2128532" cy="804542"/>
          </a:xfrm>
          <a:solidFill>
            <a:schemeClr val="tx1"/>
          </a:solidFill>
        </p:spPr>
        <p:txBody>
          <a:bodyPr lIns="720000" anchor="ctr"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Title </a:t>
            </a:r>
            <a:br>
              <a:rPr lang="fr-FR"/>
            </a:br>
            <a:r>
              <a:rPr lang="fr-FR"/>
              <a:t>of the section</a:t>
            </a:r>
            <a:endParaRPr lang="en-US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EF86B42-EBB2-614B-6F5E-94FF20E9904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0782" y="2820610"/>
            <a:ext cx="2128532" cy="804542"/>
          </a:xfrm>
          <a:solidFill>
            <a:schemeClr val="tx1"/>
          </a:solidFill>
        </p:spPr>
        <p:txBody>
          <a:bodyPr lIns="720000" anchor="ctr"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Title </a:t>
            </a:r>
            <a:br>
              <a:rPr lang="fr-FR"/>
            </a:br>
            <a:r>
              <a:rPr lang="fr-FR"/>
              <a:t>of the section</a:t>
            </a:r>
            <a:endParaRPr lang="en-US" dirty="0"/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1DA17AB-8CD5-2C96-9982-16C323C603F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0782" y="3972076"/>
            <a:ext cx="2128532" cy="804542"/>
          </a:xfrm>
          <a:solidFill>
            <a:schemeClr val="tx1"/>
          </a:solidFill>
        </p:spPr>
        <p:txBody>
          <a:bodyPr lIns="720000" anchor="ctr"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Title </a:t>
            </a:r>
            <a:br>
              <a:rPr lang="fr-FR"/>
            </a:br>
            <a:r>
              <a:rPr lang="fr-FR"/>
              <a:t>of the section</a:t>
            </a:r>
            <a:endParaRPr lang="en-US" dirty="0"/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7937F10F-4B84-26A8-9D64-4AC18FE64C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0782" y="5123543"/>
            <a:ext cx="2128532" cy="804542"/>
          </a:xfrm>
          <a:solidFill>
            <a:schemeClr val="tx1"/>
          </a:solidFill>
        </p:spPr>
        <p:txBody>
          <a:bodyPr lIns="720000" anchor="ctr"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Title </a:t>
            </a:r>
            <a:br>
              <a:rPr lang="fr-FR"/>
            </a:br>
            <a:r>
              <a:rPr lang="fr-FR"/>
              <a:t>of the section</a:t>
            </a:r>
            <a:endParaRPr lang="en-US" dirty="0"/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B3958C8F-40A0-68A6-E237-108BF41D1A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48212" y="1813138"/>
            <a:ext cx="3312054" cy="516552"/>
          </a:xfrm>
        </p:spPr>
        <p:txBody>
          <a:bodyPr anchor="ctr" anchorCtr="0">
            <a:spAutoFit/>
          </a:bodyPr>
          <a:lstStyle>
            <a:lvl2pPr marL="180975" indent="-90488">
              <a:buFont typeface="Source Sans Pro" panose="020B0503030403020204" pitchFamily="34" charset="0"/>
              <a:buChar char=" "/>
              <a:defRPr/>
            </a:lvl2pPr>
            <a:lvl3pPr marL="147638" indent="0">
              <a:buFont typeface="Source Sans Pro" panose="020B0503030403020204" pitchFamily="34" charset="0"/>
              <a:buChar char=" "/>
              <a:defRPr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27" name="Espace réservé du texte 5">
            <a:extLst>
              <a:ext uri="{FF2B5EF4-FFF2-40B4-BE49-F238E27FC236}">
                <a16:creationId xmlns:a16="http://schemas.microsoft.com/office/drawing/2014/main" id="{9E3A2CF7-438A-252F-67C3-682BAD2B773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848212" y="2958862"/>
            <a:ext cx="3312054" cy="516552"/>
          </a:xfrm>
        </p:spPr>
        <p:txBody>
          <a:bodyPr anchor="ctr" anchorCtr="0">
            <a:spAutoFit/>
          </a:bodyPr>
          <a:lstStyle>
            <a:lvl2pPr marL="180975" indent="-90488">
              <a:buFont typeface="Source Sans Pro" panose="020B0503030403020204" pitchFamily="34" charset="0"/>
              <a:buChar char=" "/>
              <a:defRPr/>
            </a:lvl2pPr>
            <a:lvl3pPr marL="147638" indent="0">
              <a:buFont typeface="Source Sans Pro" panose="020B0503030403020204" pitchFamily="34" charset="0"/>
              <a:buChar char=" "/>
              <a:defRPr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F57CC452-110D-D242-7AAE-3B93478A0F1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48212" y="4116071"/>
            <a:ext cx="3312054" cy="516552"/>
          </a:xfrm>
        </p:spPr>
        <p:txBody>
          <a:bodyPr anchor="ctr" anchorCtr="0">
            <a:spAutoFit/>
          </a:bodyPr>
          <a:lstStyle>
            <a:lvl2pPr marL="180975" indent="-90488">
              <a:buFont typeface="Source Sans Pro" panose="020B0503030403020204" pitchFamily="34" charset="0"/>
              <a:buChar char=" "/>
              <a:defRPr/>
            </a:lvl2pPr>
            <a:lvl3pPr marL="147638" indent="0">
              <a:buFont typeface="Source Sans Pro" panose="020B0503030403020204" pitchFamily="34" charset="0"/>
              <a:buChar char=" "/>
              <a:defRPr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EF54819C-48E4-448B-2238-A7E8684E963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848212" y="5267538"/>
            <a:ext cx="3312054" cy="516552"/>
          </a:xfrm>
        </p:spPr>
        <p:txBody>
          <a:bodyPr anchor="ctr" anchorCtr="0">
            <a:spAutoFit/>
          </a:bodyPr>
          <a:lstStyle>
            <a:lvl2pPr marL="180975" indent="-90488">
              <a:buFont typeface="Source Sans Pro" panose="020B0503030403020204" pitchFamily="34" charset="0"/>
              <a:buChar char=" "/>
              <a:defRPr/>
            </a:lvl2pPr>
            <a:lvl3pPr marL="147638" indent="0">
              <a:buFont typeface="Source Sans Pro" panose="020B0503030403020204" pitchFamily="34" charset="0"/>
              <a:buChar char=" "/>
              <a:defRPr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49D09ECE-AF3D-002D-6161-86DC86C54FD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49164" y="1813138"/>
            <a:ext cx="3312054" cy="516552"/>
          </a:xfrm>
        </p:spPr>
        <p:txBody>
          <a:bodyPr anchor="ctr" anchorCtr="0">
            <a:spAutoFit/>
          </a:bodyPr>
          <a:lstStyle>
            <a:lvl2pPr marL="180975" indent="-90488">
              <a:buFont typeface="Source Sans Pro" panose="020B0503030403020204" pitchFamily="34" charset="0"/>
              <a:buChar char=" "/>
              <a:defRPr/>
            </a:lvl2pPr>
            <a:lvl3pPr marL="147638" indent="0">
              <a:buFont typeface="Source Sans Pro" panose="020B0503030403020204" pitchFamily="34" charset="0"/>
              <a:buChar char=" "/>
              <a:defRPr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35" name="Espace réservé du texte 5">
            <a:extLst>
              <a:ext uri="{FF2B5EF4-FFF2-40B4-BE49-F238E27FC236}">
                <a16:creationId xmlns:a16="http://schemas.microsoft.com/office/drawing/2014/main" id="{D203345B-B46B-0FD8-635F-95D564BB742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49164" y="2958862"/>
            <a:ext cx="3312054" cy="516552"/>
          </a:xfrm>
        </p:spPr>
        <p:txBody>
          <a:bodyPr anchor="ctr" anchorCtr="0">
            <a:spAutoFit/>
          </a:bodyPr>
          <a:lstStyle>
            <a:lvl2pPr marL="180975" indent="-90488">
              <a:buFont typeface="Source Sans Pro" panose="020B0503030403020204" pitchFamily="34" charset="0"/>
              <a:buChar char=" "/>
              <a:defRPr/>
            </a:lvl2pPr>
            <a:lvl3pPr marL="147638" indent="0">
              <a:buFont typeface="Source Sans Pro" panose="020B0503030403020204" pitchFamily="34" charset="0"/>
              <a:buChar char=" "/>
              <a:defRPr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36" name="Espace réservé du texte 5">
            <a:extLst>
              <a:ext uri="{FF2B5EF4-FFF2-40B4-BE49-F238E27FC236}">
                <a16:creationId xmlns:a16="http://schemas.microsoft.com/office/drawing/2014/main" id="{979A3A66-10C3-7D4D-BDC0-6E3637ADAA3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149164" y="4116071"/>
            <a:ext cx="3312054" cy="516552"/>
          </a:xfrm>
        </p:spPr>
        <p:txBody>
          <a:bodyPr anchor="ctr" anchorCtr="0">
            <a:spAutoFit/>
          </a:bodyPr>
          <a:lstStyle>
            <a:lvl2pPr marL="180975" indent="-90488">
              <a:buFont typeface="Source Sans Pro" panose="020B0503030403020204" pitchFamily="34" charset="0"/>
              <a:buChar char=" "/>
              <a:defRPr/>
            </a:lvl2pPr>
            <a:lvl3pPr marL="147638" indent="0">
              <a:buFont typeface="Source Sans Pro" panose="020B0503030403020204" pitchFamily="34" charset="0"/>
              <a:buChar char=" "/>
              <a:defRPr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37" name="Espace réservé du texte 5">
            <a:extLst>
              <a:ext uri="{FF2B5EF4-FFF2-40B4-BE49-F238E27FC236}">
                <a16:creationId xmlns:a16="http://schemas.microsoft.com/office/drawing/2014/main" id="{EC2D85E7-653C-903D-1F38-FED1EDE04C6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49164" y="5267538"/>
            <a:ext cx="3312054" cy="516552"/>
          </a:xfrm>
        </p:spPr>
        <p:txBody>
          <a:bodyPr anchor="ctr" anchorCtr="0">
            <a:spAutoFit/>
          </a:bodyPr>
          <a:lstStyle>
            <a:lvl2pPr marL="180975" indent="-90488">
              <a:buFont typeface="Source Sans Pro" panose="020B0503030403020204" pitchFamily="34" charset="0"/>
              <a:buChar char=" "/>
              <a:defRPr/>
            </a:lvl2pPr>
            <a:lvl3pPr marL="147638" indent="0">
              <a:buFont typeface="Source Sans Pro" panose="020B0503030403020204" pitchFamily="34" charset="0"/>
              <a:buChar char=" "/>
              <a:defRPr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1249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block + 4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3E612B-7586-F068-5191-7BA08DB66C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542925"/>
            <a:ext cx="10729380" cy="45243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 of the slide</a:t>
            </a:r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0ECAC2-ED96-4877-E2F7-E0741545F7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81751"/>
            <a:ext cx="7099300" cy="365125"/>
          </a:xfrm>
        </p:spPr>
        <p:txBody>
          <a:bodyPr/>
          <a:lstStyle/>
          <a:p>
            <a:r>
              <a:rPr lang="en-US"/>
              <a:t>Name of the document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8E8C08-00A1-B5B1-EF3C-394BC59DEC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81751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F89B7F0-4CAB-E05B-C1E5-8F59FA8F18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838" y="966984"/>
            <a:ext cx="10729380" cy="313932"/>
          </a:xfrm>
        </p:spPr>
        <p:txBody>
          <a:bodyPr wrap="square">
            <a:spAutoFit/>
          </a:bodyPr>
          <a:lstStyle>
            <a:lvl1pPr marL="0" indent="0">
              <a:buNone/>
              <a:defRPr b="0"/>
            </a:lvl1pPr>
          </a:lstStyle>
          <a:p>
            <a:pPr lvl="0"/>
            <a:r>
              <a:rPr lang="fr-FR"/>
              <a:t>Subtitle of the slide</a:t>
            </a:r>
            <a:endParaRPr lang="fr-FR" dirty="0"/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0A7F3D12-F062-4578-E630-EDA719EABED7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80764" y="1669144"/>
            <a:ext cx="806400" cy="804542"/>
          </a:xfrm>
          <a:solidFill>
            <a:schemeClr val="tx1"/>
          </a:solidFill>
        </p:spPr>
        <p:txBody>
          <a:bodyPr lIns="0" tIns="0" bIns="0" anchor="ctr"/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  <a:endParaRPr lang="en-US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EF86B42-EBB2-614B-6F5E-94FF20E99043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6580764" y="2820610"/>
            <a:ext cx="806400" cy="804542"/>
          </a:xfrm>
          <a:solidFill>
            <a:schemeClr val="tx1"/>
          </a:solidFill>
        </p:spPr>
        <p:txBody>
          <a:bodyPr lIns="0" tIns="0" bIns="0" anchor="ctr"/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02</a:t>
            </a:r>
            <a:endParaRPr lang="en-US" dirty="0"/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1DA17AB-8CD5-2C96-9982-16C323C603F6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6580764" y="3972076"/>
            <a:ext cx="806400" cy="804542"/>
          </a:xfrm>
          <a:solidFill>
            <a:schemeClr val="tx1"/>
          </a:solidFill>
        </p:spPr>
        <p:txBody>
          <a:bodyPr lIns="0" tIns="0" bIns="0" anchor="ctr"/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03</a:t>
            </a:r>
            <a:endParaRPr lang="en-US" dirty="0"/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7937F10F-4B84-26A8-9D64-4AC18FE64C05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6580764" y="5123543"/>
            <a:ext cx="806400" cy="804542"/>
          </a:xfrm>
          <a:solidFill>
            <a:schemeClr val="tx1"/>
          </a:solidFill>
        </p:spPr>
        <p:txBody>
          <a:bodyPr lIns="0" tIns="0" bIns="0" anchor="ctr"/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04</a:t>
            </a:r>
            <a:endParaRPr lang="en-US" dirty="0"/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49D09ECE-AF3D-002D-6161-86DC86C54FD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387164" y="1813139"/>
            <a:ext cx="4074054" cy="516552"/>
          </a:xfrm>
        </p:spPr>
        <p:txBody>
          <a:bodyPr wrap="square" anchor="ctr" anchorCtr="0">
            <a:spAutoFit/>
          </a:bodyPr>
          <a:lstStyle>
            <a:lvl2pPr marL="180975" indent="-90488">
              <a:buFont typeface="Source Sans Pro" panose="020B0503030403020204" pitchFamily="34" charset="0"/>
              <a:buChar char=" "/>
              <a:defRPr/>
            </a:lvl2pPr>
            <a:lvl3pPr marL="147638" indent="0">
              <a:buFont typeface="Source Sans Pro" panose="020B0503030403020204" pitchFamily="34" charset="0"/>
              <a:buChar char=" "/>
              <a:defRPr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35" name="Espace réservé du texte 5">
            <a:extLst>
              <a:ext uri="{FF2B5EF4-FFF2-40B4-BE49-F238E27FC236}">
                <a16:creationId xmlns:a16="http://schemas.microsoft.com/office/drawing/2014/main" id="{D203345B-B46B-0FD8-635F-95D564BB742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387164" y="2964605"/>
            <a:ext cx="4074054" cy="516552"/>
          </a:xfrm>
        </p:spPr>
        <p:txBody>
          <a:bodyPr wrap="square" anchor="ctr" anchorCtr="0">
            <a:spAutoFit/>
          </a:bodyPr>
          <a:lstStyle>
            <a:lvl2pPr marL="180975" indent="-90488">
              <a:buFont typeface="Source Sans Pro" panose="020B0503030403020204" pitchFamily="34" charset="0"/>
              <a:buChar char=" "/>
              <a:defRPr/>
            </a:lvl2pPr>
            <a:lvl3pPr marL="147638" indent="0">
              <a:buFont typeface="Source Sans Pro" panose="020B0503030403020204" pitchFamily="34" charset="0"/>
              <a:buChar char=" "/>
              <a:defRPr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36" name="Espace réservé du texte 5">
            <a:extLst>
              <a:ext uri="{FF2B5EF4-FFF2-40B4-BE49-F238E27FC236}">
                <a16:creationId xmlns:a16="http://schemas.microsoft.com/office/drawing/2014/main" id="{979A3A66-10C3-7D4D-BDC0-6E3637ADAA3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387164" y="4116071"/>
            <a:ext cx="4074054" cy="516552"/>
          </a:xfrm>
        </p:spPr>
        <p:txBody>
          <a:bodyPr wrap="square" anchor="ctr" anchorCtr="0">
            <a:spAutoFit/>
          </a:bodyPr>
          <a:lstStyle>
            <a:lvl2pPr marL="180975" indent="-90488">
              <a:buFont typeface="Source Sans Pro" panose="020B0503030403020204" pitchFamily="34" charset="0"/>
              <a:buChar char=" "/>
              <a:defRPr/>
            </a:lvl2pPr>
            <a:lvl3pPr marL="147638" indent="0">
              <a:buFont typeface="Source Sans Pro" panose="020B0503030403020204" pitchFamily="34" charset="0"/>
              <a:buChar char=" "/>
              <a:defRPr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37" name="Espace réservé du texte 5">
            <a:extLst>
              <a:ext uri="{FF2B5EF4-FFF2-40B4-BE49-F238E27FC236}">
                <a16:creationId xmlns:a16="http://schemas.microsoft.com/office/drawing/2014/main" id="{EC2D85E7-653C-903D-1F38-FED1EDE04C6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387164" y="5267538"/>
            <a:ext cx="4074054" cy="516552"/>
          </a:xfrm>
        </p:spPr>
        <p:txBody>
          <a:bodyPr wrap="square" anchor="ctr" anchorCtr="0">
            <a:spAutoFit/>
          </a:bodyPr>
          <a:lstStyle>
            <a:lvl2pPr marL="180975" indent="-90488">
              <a:buFont typeface="Source Sans Pro" panose="020B0503030403020204" pitchFamily="34" charset="0"/>
              <a:buChar char=" "/>
              <a:defRPr/>
            </a:lvl2pPr>
            <a:lvl3pPr marL="147638" indent="0">
              <a:buFont typeface="Source Sans Pro" panose="020B0503030403020204" pitchFamily="34" charset="0"/>
              <a:buChar char=" "/>
              <a:defRPr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cxnSp>
        <p:nvCxnSpPr>
          <p:cNvPr id="5" name="Straight Connector 21">
            <a:extLst>
              <a:ext uri="{FF2B5EF4-FFF2-40B4-BE49-F238E27FC236}">
                <a16:creationId xmlns:a16="http://schemas.microsoft.com/office/drawing/2014/main" id="{F8529961-D442-F06B-1476-834A05DF2602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669144"/>
            <a:ext cx="0" cy="4258943"/>
          </a:xfrm>
          <a:prstGeom prst="line">
            <a:avLst/>
          </a:prstGeom>
          <a:ln w="3175">
            <a:solidFill>
              <a:schemeClr val="bg1">
                <a:lumMod val="75000"/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C98FE295-BAAE-941A-B64B-3A70206B62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8000" y="1669144"/>
            <a:ext cx="5588000" cy="4307990"/>
          </a:xfrm>
        </p:spPr>
        <p:txBody>
          <a:bodyPr anchor="ctr"/>
          <a:lstStyle/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</p:spTree>
    <p:extLst>
      <p:ext uri="{BB962C8B-B14F-4D97-AF65-F5344CB8AC3E}">
        <p14:creationId xmlns:p14="http://schemas.microsoft.com/office/powerpoint/2010/main" val="19245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2 Section tex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3E612B-7586-F068-5191-7BA08DB66C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542925"/>
            <a:ext cx="10953217" cy="45243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 of the slide</a:t>
            </a:r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0ECAC2-ED96-4877-E2F7-E0741545F7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81751"/>
            <a:ext cx="7099300" cy="365125"/>
          </a:xfrm>
        </p:spPr>
        <p:txBody>
          <a:bodyPr/>
          <a:lstStyle/>
          <a:p>
            <a:r>
              <a:rPr lang="en-US"/>
              <a:t>Name of the document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8E8C08-00A1-B5B1-EF3C-394BC59DEC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81751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2A73724-50B4-45AC-BE32-26430BA9A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90726" y="2199578"/>
            <a:ext cx="3739356" cy="189617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F89B7F0-4CAB-E05B-C1E5-8F59FA8F18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837" y="966984"/>
            <a:ext cx="10953217" cy="313932"/>
          </a:xfrm>
        </p:spPr>
        <p:txBody>
          <a:bodyPr wrap="square">
            <a:spAutoFit/>
          </a:bodyPr>
          <a:lstStyle>
            <a:lvl1pPr marL="0" indent="0">
              <a:buNone/>
              <a:defRPr b="0"/>
            </a:lvl1pPr>
          </a:lstStyle>
          <a:p>
            <a:pPr lvl="0"/>
            <a:r>
              <a:rPr lang="fr-FR"/>
              <a:t>Subtitle of the slide</a:t>
            </a:r>
            <a:endParaRPr lang="fr-FR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20976B59-13F4-0036-232C-A9179F51D10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838" y="2199578"/>
            <a:ext cx="1258887" cy="1896172"/>
          </a:xfrm>
          <a:solidFill>
            <a:schemeClr val="tx1"/>
          </a:solidFill>
        </p:spPr>
        <p:txBody>
          <a:bodyPr wrap="square" tIns="108000" bIns="10800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XX%</a:t>
            </a:r>
            <a:endParaRPr lang="en-US" dirty="0"/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FBD5C69C-133F-424C-9DAC-E81616F859D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1837" y="1420859"/>
            <a:ext cx="4998244" cy="661308"/>
          </a:xfrm>
          <a:solidFill>
            <a:schemeClr val="tx1"/>
          </a:solidFill>
        </p:spPr>
        <p:txBody>
          <a:bodyPr tIns="108000" bIns="108000" anchor="ctr">
            <a:sp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Title</a:t>
            </a:r>
            <a:br>
              <a:rPr lang="fr-FR"/>
            </a:br>
            <a:r>
              <a:rPr lang="fr-FR"/>
              <a:t>of the section</a:t>
            </a:r>
            <a:endParaRPr lang="en-US" dirty="0"/>
          </a:p>
        </p:txBody>
      </p:sp>
      <p:sp>
        <p:nvSpPr>
          <p:cNvPr id="27" name="Espace réservé du texte 5">
            <a:extLst>
              <a:ext uri="{FF2B5EF4-FFF2-40B4-BE49-F238E27FC236}">
                <a16:creationId xmlns:a16="http://schemas.microsoft.com/office/drawing/2014/main" id="{0F834BE1-E200-CF86-78D6-00318C098CD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86810" y="1420858"/>
            <a:ext cx="4998244" cy="661308"/>
          </a:xfrm>
          <a:solidFill>
            <a:schemeClr val="tx1"/>
          </a:solidFill>
        </p:spPr>
        <p:txBody>
          <a:bodyPr tIns="108000" bIns="108000" anchor="ctr">
            <a:sp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Title</a:t>
            </a:r>
            <a:br>
              <a:rPr lang="fr-FR"/>
            </a:br>
            <a:r>
              <a:rPr lang="fr-FR"/>
              <a:t>of the section</a:t>
            </a:r>
            <a:endParaRPr lang="en-US" dirty="0"/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728E1B5B-191D-E39F-6EAE-E7528A9E7E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45698" y="2199578"/>
            <a:ext cx="3739356" cy="189617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FAC4EEF8-6B9E-63B2-943E-416310D1E70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86810" y="2199578"/>
            <a:ext cx="1258887" cy="1896172"/>
          </a:xfrm>
          <a:solidFill>
            <a:schemeClr val="tx1"/>
          </a:solidFill>
        </p:spPr>
        <p:txBody>
          <a:bodyPr wrap="square" tIns="108000" bIns="10800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XX%</a:t>
            </a:r>
            <a:endParaRPr lang="en-US" dirty="0"/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41EE1D0E-98A9-979A-0737-32AC8954CEE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990726" y="4213162"/>
            <a:ext cx="3739356" cy="189617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31" name="Espace réservé du texte 5">
            <a:extLst>
              <a:ext uri="{FF2B5EF4-FFF2-40B4-BE49-F238E27FC236}">
                <a16:creationId xmlns:a16="http://schemas.microsoft.com/office/drawing/2014/main" id="{79D31198-ADA9-0D6E-169C-356F1954529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838" y="4213162"/>
            <a:ext cx="1258887" cy="1896172"/>
          </a:xfrm>
          <a:solidFill>
            <a:schemeClr val="tx1"/>
          </a:solidFill>
        </p:spPr>
        <p:txBody>
          <a:bodyPr wrap="square" tIns="108000" bIns="10800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XX%</a:t>
            </a:r>
            <a:endParaRPr lang="en-US" dirty="0"/>
          </a:p>
        </p:txBody>
      </p:sp>
      <p:sp>
        <p:nvSpPr>
          <p:cNvPr id="32" name="Espace réservé du texte 5">
            <a:extLst>
              <a:ext uri="{FF2B5EF4-FFF2-40B4-BE49-F238E27FC236}">
                <a16:creationId xmlns:a16="http://schemas.microsoft.com/office/drawing/2014/main" id="{B6A757A7-A293-ABB2-5B68-435EC0FEC6A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945698" y="4213162"/>
            <a:ext cx="3739356" cy="189617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6A0A6510-935B-BC06-DFFA-F768A8EF780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86810" y="4213162"/>
            <a:ext cx="1258887" cy="1896172"/>
          </a:xfrm>
          <a:solidFill>
            <a:schemeClr val="tx1"/>
          </a:solidFill>
        </p:spPr>
        <p:txBody>
          <a:bodyPr wrap="square" tIns="108000" bIns="10800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XX%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3625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2 Section tex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3E612B-7586-F068-5191-7BA08DB66C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542925"/>
            <a:ext cx="10953217" cy="45243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 of the slide</a:t>
            </a:r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0ECAC2-ED96-4877-E2F7-E0741545F7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81751"/>
            <a:ext cx="7099300" cy="365125"/>
          </a:xfrm>
        </p:spPr>
        <p:txBody>
          <a:bodyPr/>
          <a:lstStyle/>
          <a:p>
            <a:r>
              <a:rPr lang="en-US"/>
              <a:t>Name of the document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8E8C08-00A1-B5B1-EF3C-394BC59DEC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81751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2A73724-50B4-45AC-BE32-26430BA9A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90726" y="2199578"/>
            <a:ext cx="3739356" cy="189617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F89B7F0-4CAB-E05B-C1E5-8F59FA8F18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837" y="966984"/>
            <a:ext cx="10953217" cy="313932"/>
          </a:xfrm>
        </p:spPr>
        <p:txBody>
          <a:bodyPr wrap="square">
            <a:spAutoFit/>
          </a:bodyPr>
          <a:lstStyle>
            <a:lvl1pPr marL="0" indent="0">
              <a:buNone/>
              <a:defRPr b="0"/>
            </a:lvl1pPr>
          </a:lstStyle>
          <a:p>
            <a:pPr lvl="0"/>
            <a:r>
              <a:rPr lang="fr-FR"/>
              <a:t>Subtitle of the slide</a:t>
            </a:r>
            <a:endParaRPr lang="fr-FR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20976B59-13F4-0036-232C-A9179F51D10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838" y="2199578"/>
            <a:ext cx="1258887" cy="1896172"/>
          </a:xfrm>
          <a:solidFill>
            <a:schemeClr val="accent5"/>
          </a:solidFill>
        </p:spPr>
        <p:txBody>
          <a:bodyPr wrap="square" tIns="108000" bIns="10800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XX%</a:t>
            </a:r>
            <a:endParaRPr lang="en-US" dirty="0"/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FBD5C69C-133F-424C-9DAC-E81616F859D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1837" y="1420858"/>
            <a:ext cx="4998244" cy="661308"/>
          </a:xfrm>
          <a:solidFill>
            <a:schemeClr val="tx1"/>
          </a:solidFill>
        </p:spPr>
        <p:txBody>
          <a:bodyPr tIns="108000" bIns="108000" anchor="ctr">
            <a:sp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Title</a:t>
            </a:r>
            <a:br>
              <a:rPr lang="fr-FR"/>
            </a:br>
            <a:r>
              <a:rPr lang="fr-FR"/>
              <a:t>of the section</a:t>
            </a:r>
            <a:endParaRPr lang="en-US" dirty="0"/>
          </a:p>
        </p:txBody>
      </p:sp>
      <p:sp>
        <p:nvSpPr>
          <p:cNvPr id="27" name="Espace réservé du texte 5">
            <a:extLst>
              <a:ext uri="{FF2B5EF4-FFF2-40B4-BE49-F238E27FC236}">
                <a16:creationId xmlns:a16="http://schemas.microsoft.com/office/drawing/2014/main" id="{0F834BE1-E200-CF86-78D6-00318C098CD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86810" y="1420858"/>
            <a:ext cx="4998244" cy="661308"/>
          </a:xfrm>
          <a:solidFill>
            <a:schemeClr val="tx1"/>
          </a:solidFill>
        </p:spPr>
        <p:txBody>
          <a:bodyPr tIns="108000" bIns="108000" anchor="ctr">
            <a:sp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Title</a:t>
            </a:r>
            <a:br>
              <a:rPr lang="fr-FR"/>
            </a:br>
            <a:r>
              <a:rPr lang="fr-FR"/>
              <a:t>of the section</a:t>
            </a:r>
            <a:endParaRPr lang="en-US" dirty="0"/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728E1B5B-191D-E39F-6EAE-E7528A9E7E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45698" y="2199578"/>
            <a:ext cx="3739356" cy="189617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FAC4EEF8-6B9E-63B2-943E-416310D1E70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86810" y="2199578"/>
            <a:ext cx="1258887" cy="1896172"/>
          </a:xfrm>
          <a:solidFill>
            <a:schemeClr val="accent5"/>
          </a:solidFill>
        </p:spPr>
        <p:txBody>
          <a:bodyPr wrap="square" tIns="108000" bIns="10800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XX%</a:t>
            </a:r>
            <a:endParaRPr lang="en-US" dirty="0"/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41EE1D0E-98A9-979A-0737-32AC8954CEE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990726" y="4213162"/>
            <a:ext cx="3739356" cy="189617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31" name="Espace réservé du texte 5">
            <a:extLst>
              <a:ext uri="{FF2B5EF4-FFF2-40B4-BE49-F238E27FC236}">
                <a16:creationId xmlns:a16="http://schemas.microsoft.com/office/drawing/2014/main" id="{79D31198-ADA9-0D6E-169C-356F1954529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838" y="4213162"/>
            <a:ext cx="1258887" cy="1896172"/>
          </a:xfrm>
          <a:solidFill>
            <a:schemeClr val="accent5"/>
          </a:solidFill>
        </p:spPr>
        <p:txBody>
          <a:bodyPr wrap="square" tIns="108000" bIns="10800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XX%</a:t>
            </a:r>
            <a:endParaRPr lang="en-US" dirty="0"/>
          </a:p>
        </p:txBody>
      </p:sp>
      <p:sp>
        <p:nvSpPr>
          <p:cNvPr id="32" name="Espace réservé du texte 5">
            <a:extLst>
              <a:ext uri="{FF2B5EF4-FFF2-40B4-BE49-F238E27FC236}">
                <a16:creationId xmlns:a16="http://schemas.microsoft.com/office/drawing/2014/main" id="{B6A757A7-A293-ABB2-5B68-435EC0FEC6A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945698" y="4213162"/>
            <a:ext cx="3739356" cy="189617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6A0A6510-935B-BC06-DFFA-F768A8EF780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86810" y="4213162"/>
            <a:ext cx="1258887" cy="1896172"/>
          </a:xfrm>
          <a:solidFill>
            <a:schemeClr val="accent5"/>
          </a:solidFill>
        </p:spPr>
        <p:txBody>
          <a:bodyPr wrap="square" tIns="108000" bIns="10800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XX%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874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2 Section text + Pict.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3E612B-7586-F068-5191-7BA08DB66C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542925"/>
            <a:ext cx="10953217" cy="45243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 of the slide</a:t>
            </a:r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0ECAC2-ED96-4877-E2F7-E0741545F7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81751"/>
            <a:ext cx="7099300" cy="365125"/>
          </a:xfrm>
        </p:spPr>
        <p:txBody>
          <a:bodyPr/>
          <a:lstStyle/>
          <a:p>
            <a:r>
              <a:rPr lang="en-US"/>
              <a:t>Name of the document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8E8C08-00A1-B5B1-EF3C-394BC59DEC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81751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2A73724-50B4-45AC-BE32-26430BA9A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90726" y="2199578"/>
            <a:ext cx="3739356" cy="189617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F89B7F0-4CAB-E05B-C1E5-8F59FA8F18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837" y="966984"/>
            <a:ext cx="10953217" cy="313932"/>
          </a:xfrm>
        </p:spPr>
        <p:txBody>
          <a:bodyPr wrap="square">
            <a:spAutoFit/>
          </a:bodyPr>
          <a:lstStyle>
            <a:lvl1pPr marL="0" indent="0">
              <a:buNone/>
              <a:defRPr b="0"/>
            </a:lvl1pPr>
          </a:lstStyle>
          <a:p>
            <a:pPr lvl="0"/>
            <a:r>
              <a:rPr lang="fr-FR"/>
              <a:t>Subtitle of the slide</a:t>
            </a:r>
            <a:endParaRPr lang="fr-FR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20976B59-13F4-0036-232C-A9179F51D10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838" y="2199578"/>
            <a:ext cx="1258887" cy="1896172"/>
          </a:xfrm>
          <a:solidFill>
            <a:schemeClr val="tx1"/>
          </a:solidFill>
        </p:spPr>
        <p:txBody>
          <a:bodyPr wrap="square" tIns="108000" bIns="10800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XX%</a:t>
            </a:r>
            <a:endParaRPr lang="en-US" dirty="0"/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FBD5C69C-133F-424C-9DAC-E81616F859D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1837" y="1420858"/>
            <a:ext cx="4998244" cy="661308"/>
          </a:xfrm>
          <a:solidFill>
            <a:schemeClr val="tx1"/>
          </a:solidFill>
        </p:spPr>
        <p:txBody>
          <a:bodyPr tIns="108000" bIns="108000" anchor="ctr">
            <a:sp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Title</a:t>
            </a:r>
            <a:br>
              <a:rPr lang="fr-FR"/>
            </a:br>
            <a:r>
              <a:rPr lang="fr-FR"/>
              <a:t>of the section</a:t>
            </a:r>
            <a:endParaRPr lang="en-US" dirty="0"/>
          </a:p>
        </p:txBody>
      </p:sp>
      <p:sp>
        <p:nvSpPr>
          <p:cNvPr id="27" name="Espace réservé du texte 5">
            <a:extLst>
              <a:ext uri="{FF2B5EF4-FFF2-40B4-BE49-F238E27FC236}">
                <a16:creationId xmlns:a16="http://schemas.microsoft.com/office/drawing/2014/main" id="{0F834BE1-E200-CF86-78D6-00318C098CD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86810" y="1420858"/>
            <a:ext cx="4998244" cy="661308"/>
          </a:xfrm>
          <a:solidFill>
            <a:schemeClr val="tx1"/>
          </a:solidFill>
        </p:spPr>
        <p:txBody>
          <a:bodyPr tIns="108000" bIns="108000" anchor="ctr">
            <a:sp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Title</a:t>
            </a:r>
            <a:br>
              <a:rPr lang="fr-FR"/>
            </a:br>
            <a:r>
              <a:rPr lang="fr-FR"/>
              <a:t>of the section</a:t>
            </a:r>
            <a:endParaRPr lang="en-US" dirty="0"/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728E1B5B-191D-E39F-6EAE-E7528A9E7E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45698" y="2199578"/>
            <a:ext cx="3739356" cy="189617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FAC4EEF8-6B9E-63B2-943E-416310D1E70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86810" y="2199578"/>
            <a:ext cx="1258887" cy="1896172"/>
          </a:xfrm>
          <a:solidFill>
            <a:schemeClr val="tx1"/>
          </a:solidFill>
        </p:spPr>
        <p:txBody>
          <a:bodyPr wrap="square" tIns="108000" bIns="10800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XX%</a:t>
            </a:r>
            <a:endParaRPr lang="en-US" dirty="0"/>
          </a:p>
        </p:txBody>
      </p:sp>
      <p:sp>
        <p:nvSpPr>
          <p:cNvPr id="5" name="Espace réservé pour une image  6">
            <a:extLst>
              <a:ext uri="{FF2B5EF4-FFF2-40B4-BE49-F238E27FC236}">
                <a16:creationId xmlns:a16="http://schemas.microsoft.com/office/drawing/2014/main" id="{D950F33E-2E91-F7FE-684D-E6BA7AB9FCA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731838" y="4213161"/>
            <a:ext cx="4998244" cy="1949513"/>
          </a:xfrm>
          <a:custGeom>
            <a:avLst/>
            <a:gdLst>
              <a:gd name="connsiteX0" fmla="*/ 0 w 5049914"/>
              <a:gd name="connsiteY0" fmla="*/ 0 h 6858000"/>
              <a:gd name="connsiteX1" fmla="*/ 5049914 w 5049914"/>
              <a:gd name="connsiteY1" fmla="*/ 0 h 6858000"/>
              <a:gd name="connsiteX2" fmla="*/ 5049914 w 5049914"/>
              <a:gd name="connsiteY2" fmla="*/ 6858000 h 6858000"/>
              <a:gd name="connsiteX3" fmla="*/ 0 w 504991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49914" h="6858000">
                <a:moveTo>
                  <a:pt x="0" y="0"/>
                </a:moveTo>
                <a:lnTo>
                  <a:pt x="5049914" y="0"/>
                </a:lnTo>
                <a:lnTo>
                  <a:pt x="50499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bIns="432000" anchor="ctr">
            <a:noAutofit/>
          </a:bodyPr>
          <a:lstStyle>
            <a:lvl1pPr marL="0" indent="0" algn="ctr">
              <a:buNone/>
              <a:defRPr sz="12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Picture</a:t>
            </a:r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D1A4F3A9-1296-6B0B-E966-BD6F475B49E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686810" y="4213161"/>
            <a:ext cx="4998244" cy="1949513"/>
          </a:xfrm>
          <a:custGeom>
            <a:avLst/>
            <a:gdLst>
              <a:gd name="connsiteX0" fmla="*/ 0 w 5049914"/>
              <a:gd name="connsiteY0" fmla="*/ 0 h 6858000"/>
              <a:gd name="connsiteX1" fmla="*/ 5049914 w 5049914"/>
              <a:gd name="connsiteY1" fmla="*/ 0 h 6858000"/>
              <a:gd name="connsiteX2" fmla="*/ 5049914 w 5049914"/>
              <a:gd name="connsiteY2" fmla="*/ 6858000 h 6858000"/>
              <a:gd name="connsiteX3" fmla="*/ 0 w 504991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49914" h="6858000">
                <a:moveTo>
                  <a:pt x="0" y="0"/>
                </a:moveTo>
                <a:lnTo>
                  <a:pt x="5049914" y="0"/>
                </a:lnTo>
                <a:lnTo>
                  <a:pt x="50499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bIns="432000" anchor="ctr">
            <a:noAutofit/>
          </a:bodyPr>
          <a:lstStyle>
            <a:lvl1pPr marL="0" indent="0" algn="ctr">
              <a:buNone/>
              <a:defRPr sz="12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972634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4 Text Blocs+ Hea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B2E68C-2D3C-7FC6-6AD6-8532E13E4A0B}"/>
              </a:ext>
            </a:extLst>
          </p:cNvPr>
          <p:cNvSpPr/>
          <p:nvPr userDrawn="1"/>
        </p:nvSpPr>
        <p:spPr>
          <a:xfrm>
            <a:off x="0" y="6115050"/>
            <a:ext cx="12192000" cy="7429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B3E612B-7586-F068-5191-7BA08DB66C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542925"/>
            <a:ext cx="10953217" cy="45243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 of the slide</a:t>
            </a:r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0ECAC2-ED96-4877-E2F7-E0741545F7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81751"/>
            <a:ext cx="7099300" cy="365125"/>
          </a:xfrm>
        </p:spPr>
        <p:txBody>
          <a:bodyPr/>
          <a:lstStyle/>
          <a:p>
            <a:r>
              <a:rPr lang="en-US"/>
              <a:t>Name of the document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8E8C08-00A1-B5B1-EF3C-394BC59DEC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81751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F89B7F0-4CAB-E05B-C1E5-8F59FA8F18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837" y="966984"/>
            <a:ext cx="10953217" cy="313932"/>
          </a:xfrm>
        </p:spPr>
        <p:txBody>
          <a:bodyPr wrap="square">
            <a:spAutoFit/>
          </a:bodyPr>
          <a:lstStyle>
            <a:lvl1pPr marL="0" indent="0">
              <a:buNone/>
              <a:defRPr b="0"/>
            </a:lvl1pPr>
          </a:lstStyle>
          <a:p>
            <a:pPr lvl="0"/>
            <a:r>
              <a:rPr lang="fr-FR"/>
              <a:t>Subtitle of the slide</a:t>
            </a:r>
            <a:endParaRPr lang="fr-FR" dirty="0"/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FBD5C69C-133F-424C-9DAC-E81616F859D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1836" y="1349071"/>
            <a:ext cx="10953217" cy="505581"/>
          </a:xfrm>
          <a:prstGeom prst="triangle">
            <a:avLst/>
          </a:prstGeom>
          <a:solidFill>
            <a:schemeClr val="tx1"/>
          </a:solidFill>
        </p:spPr>
        <p:txBody>
          <a:bodyPr wrap="square" tIns="108000" bIns="36000" anchor="b" anchorCtr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Clik here</a:t>
            </a:r>
            <a:br>
              <a:rPr lang="fr-FR"/>
            </a:br>
            <a:r>
              <a:rPr lang="fr-FR"/>
              <a:t>to add your text</a:t>
            </a:r>
            <a:endParaRPr lang="en-US" dirty="0"/>
          </a:p>
        </p:txBody>
      </p:sp>
      <p:sp>
        <p:nvSpPr>
          <p:cNvPr id="11" name="Freeform 1">
            <a:extLst>
              <a:ext uri="{FF2B5EF4-FFF2-40B4-BE49-F238E27FC236}">
                <a16:creationId xmlns:a16="http://schemas.microsoft.com/office/drawing/2014/main" id="{66FE80B6-5A12-4A1A-112E-9590A5E39F87}"/>
              </a:ext>
            </a:extLst>
          </p:cNvPr>
          <p:cNvSpPr/>
          <p:nvPr userDrawn="1"/>
        </p:nvSpPr>
        <p:spPr>
          <a:xfrm>
            <a:off x="342324" y="6452382"/>
            <a:ext cx="982090" cy="155470"/>
          </a:xfrm>
          <a:custGeom>
            <a:avLst/>
            <a:gdLst>
              <a:gd name="connsiteX0" fmla="*/ 2739695 w 2838756"/>
              <a:gd name="connsiteY0" fmla="*/ 203359 h 449390"/>
              <a:gd name="connsiteX1" fmla="*/ 2668353 w 2838756"/>
              <a:gd name="connsiteY1" fmla="*/ 295371 h 449390"/>
              <a:gd name="connsiteX2" fmla="*/ 2739695 w 2838756"/>
              <a:gd name="connsiteY2" fmla="*/ 387859 h 449390"/>
              <a:gd name="connsiteX3" fmla="*/ 2806370 w 2838756"/>
              <a:gd name="connsiteY3" fmla="*/ 317564 h 449390"/>
              <a:gd name="connsiteX4" fmla="*/ 2806370 w 2838756"/>
              <a:gd name="connsiteY4" fmla="*/ 247841 h 449390"/>
              <a:gd name="connsiteX5" fmla="*/ 2739695 w 2838756"/>
              <a:gd name="connsiteY5" fmla="*/ 203359 h 449390"/>
              <a:gd name="connsiteX6" fmla="*/ 2250682 w 2838756"/>
              <a:gd name="connsiteY6" fmla="*/ 203359 h 449390"/>
              <a:gd name="connsiteX7" fmla="*/ 2177434 w 2838756"/>
              <a:gd name="connsiteY7" fmla="*/ 295371 h 449390"/>
              <a:gd name="connsiteX8" fmla="*/ 2250682 w 2838756"/>
              <a:gd name="connsiteY8" fmla="*/ 387859 h 449390"/>
              <a:gd name="connsiteX9" fmla="*/ 2324405 w 2838756"/>
              <a:gd name="connsiteY9" fmla="*/ 295371 h 449390"/>
              <a:gd name="connsiteX10" fmla="*/ 2324024 w 2838756"/>
              <a:gd name="connsiteY10" fmla="*/ 295371 h 449390"/>
              <a:gd name="connsiteX11" fmla="*/ 2250682 w 2838756"/>
              <a:gd name="connsiteY11" fmla="*/ 203359 h 449390"/>
              <a:gd name="connsiteX12" fmla="*/ 2574718 w 2838756"/>
              <a:gd name="connsiteY12" fmla="*/ 177070 h 449390"/>
              <a:gd name="connsiteX13" fmla="*/ 2574817 w 2838756"/>
              <a:gd name="connsiteY13" fmla="*/ 177071 h 449390"/>
              <a:gd name="connsiteX14" fmla="*/ 2590535 w 2838756"/>
              <a:gd name="connsiteY14" fmla="*/ 193165 h 449390"/>
              <a:gd name="connsiteX15" fmla="*/ 2590533 w 2838756"/>
              <a:gd name="connsiteY15" fmla="*/ 193264 h 449390"/>
              <a:gd name="connsiteX16" fmla="*/ 2590533 w 2838756"/>
              <a:gd name="connsiteY16" fmla="*/ 325185 h 449390"/>
              <a:gd name="connsiteX17" fmla="*/ 2496426 w 2838756"/>
              <a:gd name="connsiteY17" fmla="*/ 417196 h 449390"/>
              <a:gd name="connsiteX18" fmla="*/ 2402415 w 2838756"/>
              <a:gd name="connsiteY18" fmla="*/ 325185 h 449390"/>
              <a:gd name="connsiteX19" fmla="*/ 2402415 w 2838756"/>
              <a:gd name="connsiteY19" fmla="*/ 193264 h 449390"/>
              <a:gd name="connsiteX20" fmla="*/ 2418031 w 2838756"/>
              <a:gd name="connsiteY20" fmla="*/ 177071 h 449390"/>
              <a:gd name="connsiteX21" fmla="*/ 2418607 w 2838756"/>
              <a:gd name="connsiteY21" fmla="*/ 177071 h 449390"/>
              <a:gd name="connsiteX22" fmla="*/ 2434800 w 2838756"/>
              <a:gd name="connsiteY22" fmla="*/ 193264 h 449390"/>
              <a:gd name="connsiteX23" fmla="*/ 2434800 w 2838756"/>
              <a:gd name="connsiteY23" fmla="*/ 325185 h 449390"/>
              <a:gd name="connsiteX24" fmla="*/ 2496426 w 2838756"/>
              <a:gd name="connsiteY24" fmla="*/ 386335 h 449390"/>
              <a:gd name="connsiteX25" fmla="*/ 2558149 w 2838756"/>
              <a:gd name="connsiteY25" fmla="*/ 325185 h 449390"/>
              <a:gd name="connsiteX26" fmla="*/ 2558149 w 2838756"/>
              <a:gd name="connsiteY26" fmla="*/ 193264 h 449390"/>
              <a:gd name="connsiteX27" fmla="*/ 2574718 w 2838756"/>
              <a:gd name="connsiteY27" fmla="*/ 177070 h 449390"/>
              <a:gd name="connsiteX28" fmla="*/ 2250682 w 2838756"/>
              <a:gd name="connsiteY28" fmla="*/ 174022 h 449390"/>
              <a:gd name="connsiteX29" fmla="*/ 2356885 w 2838756"/>
              <a:gd name="connsiteY29" fmla="*/ 295371 h 449390"/>
              <a:gd name="connsiteX30" fmla="*/ 2250682 w 2838756"/>
              <a:gd name="connsiteY30" fmla="*/ 417196 h 449390"/>
              <a:gd name="connsiteX31" fmla="*/ 2144573 w 2838756"/>
              <a:gd name="connsiteY31" fmla="*/ 295371 h 449390"/>
              <a:gd name="connsiteX32" fmla="*/ 2250682 w 2838756"/>
              <a:gd name="connsiteY32" fmla="*/ 174022 h 449390"/>
              <a:gd name="connsiteX33" fmla="*/ 1920070 w 2838756"/>
              <a:gd name="connsiteY33" fmla="*/ 174022 h 449390"/>
              <a:gd name="connsiteX34" fmla="*/ 1997889 w 2838756"/>
              <a:gd name="connsiteY34" fmla="*/ 208884 h 449390"/>
              <a:gd name="connsiteX35" fmla="*/ 2001413 w 2838756"/>
              <a:gd name="connsiteY35" fmla="*/ 218409 h 449390"/>
              <a:gd name="connsiteX36" fmla="*/ 1987322 w 2838756"/>
              <a:gd name="connsiteY36" fmla="*/ 233077 h 449390"/>
              <a:gd name="connsiteX37" fmla="*/ 1986745 w 2838756"/>
              <a:gd name="connsiteY37" fmla="*/ 233077 h 449390"/>
              <a:gd name="connsiteX38" fmla="*/ 1974648 w 2838756"/>
              <a:gd name="connsiteY38" fmla="*/ 226981 h 449390"/>
              <a:gd name="connsiteX39" fmla="*/ 1920070 w 2838756"/>
              <a:gd name="connsiteY39" fmla="*/ 203645 h 449390"/>
              <a:gd name="connsiteX40" fmla="*/ 1848727 w 2838756"/>
              <a:gd name="connsiteY40" fmla="*/ 295657 h 449390"/>
              <a:gd name="connsiteX41" fmla="*/ 1920070 w 2838756"/>
              <a:gd name="connsiteY41" fmla="*/ 388144 h 449390"/>
              <a:gd name="connsiteX42" fmla="*/ 1978648 w 2838756"/>
              <a:gd name="connsiteY42" fmla="*/ 366427 h 449390"/>
              <a:gd name="connsiteX43" fmla="*/ 1988173 w 2838756"/>
              <a:gd name="connsiteY43" fmla="*/ 362903 h 449390"/>
              <a:gd name="connsiteX44" fmla="*/ 2002842 w 2838756"/>
              <a:gd name="connsiteY44" fmla="*/ 377572 h 449390"/>
              <a:gd name="connsiteX45" fmla="*/ 1996269 w 2838756"/>
              <a:gd name="connsiteY45" fmla="*/ 390145 h 449390"/>
              <a:gd name="connsiteX46" fmla="*/ 1920069 w 2838756"/>
              <a:gd name="connsiteY46" fmla="*/ 417481 h 449390"/>
              <a:gd name="connsiteX47" fmla="*/ 1815866 w 2838756"/>
              <a:gd name="connsiteY47" fmla="*/ 295657 h 449390"/>
              <a:gd name="connsiteX48" fmla="*/ 1920070 w 2838756"/>
              <a:gd name="connsiteY48" fmla="*/ 174022 h 449390"/>
              <a:gd name="connsiteX49" fmla="*/ 1026624 w 2838756"/>
              <a:gd name="connsiteY49" fmla="*/ 94584 h 449390"/>
              <a:gd name="connsiteX50" fmla="*/ 904228 w 2838756"/>
              <a:gd name="connsiteY50" fmla="*/ 240792 h 449390"/>
              <a:gd name="connsiteX51" fmla="*/ 1026624 w 2838756"/>
              <a:gd name="connsiteY51" fmla="*/ 386334 h 449390"/>
              <a:gd name="connsiteX52" fmla="*/ 1148925 w 2838756"/>
              <a:gd name="connsiteY52" fmla="*/ 240792 h 449390"/>
              <a:gd name="connsiteX53" fmla="*/ 1026624 w 2838756"/>
              <a:gd name="connsiteY53" fmla="*/ 94584 h 449390"/>
              <a:gd name="connsiteX54" fmla="*/ 1220456 w 2838756"/>
              <a:gd name="connsiteY54" fmla="*/ 66295 h 449390"/>
              <a:gd name="connsiteX55" fmla="*/ 1220743 w 2838756"/>
              <a:gd name="connsiteY55" fmla="*/ 66295 h 449390"/>
              <a:gd name="connsiteX56" fmla="*/ 1236936 w 2838756"/>
              <a:gd name="connsiteY56" fmla="*/ 77439 h 449390"/>
              <a:gd name="connsiteX57" fmla="*/ 1339520 w 2838756"/>
              <a:gd name="connsiteY57" fmla="*/ 349473 h 449390"/>
              <a:gd name="connsiteX58" fmla="*/ 1442199 w 2838756"/>
              <a:gd name="connsiteY58" fmla="*/ 77439 h 449390"/>
              <a:gd name="connsiteX59" fmla="*/ 1458392 w 2838756"/>
              <a:gd name="connsiteY59" fmla="*/ 66295 h 449390"/>
              <a:gd name="connsiteX60" fmla="*/ 1475538 w 2838756"/>
              <a:gd name="connsiteY60" fmla="*/ 83248 h 449390"/>
              <a:gd name="connsiteX61" fmla="*/ 1475537 w 2838756"/>
              <a:gd name="connsiteY61" fmla="*/ 83535 h 449390"/>
              <a:gd name="connsiteX62" fmla="*/ 1474013 w 2838756"/>
              <a:gd name="connsiteY62" fmla="*/ 91060 h 449390"/>
              <a:gd name="connsiteX63" fmla="*/ 1355712 w 2838756"/>
              <a:gd name="connsiteY63" fmla="*/ 403003 h 449390"/>
              <a:gd name="connsiteX64" fmla="*/ 1334391 w 2838756"/>
              <a:gd name="connsiteY64" fmla="*/ 413972 h 449390"/>
              <a:gd name="connsiteX65" fmla="*/ 1323423 w 2838756"/>
              <a:gd name="connsiteY65" fmla="*/ 403003 h 449390"/>
              <a:gd name="connsiteX66" fmla="*/ 1205122 w 2838756"/>
              <a:gd name="connsiteY66" fmla="*/ 91060 h 449390"/>
              <a:gd name="connsiteX67" fmla="*/ 1203598 w 2838756"/>
              <a:gd name="connsiteY67" fmla="*/ 83535 h 449390"/>
              <a:gd name="connsiteX68" fmla="*/ 1220456 w 2838756"/>
              <a:gd name="connsiteY68" fmla="*/ 66295 h 449390"/>
              <a:gd name="connsiteX69" fmla="*/ 1528883 w 2838756"/>
              <a:gd name="connsiteY69" fmla="*/ 64681 h 449390"/>
              <a:gd name="connsiteX70" fmla="*/ 1547356 w 2838756"/>
              <a:gd name="connsiteY70" fmla="*/ 80593 h 449390"/>
              <a:gd name="connsiteX71" fmla="*/ 1547356 w 2838756"/>
              <a:gd name="connsiteY71" fmla="*/ 83154 h 449390"/>
              <a:gd name="connsiteX72" fmla="*/ 1547356 w 2838756"/>
              <a:gd name="connsiteY72" fmla="*/ 220505 h 449390"/>
              <a:gd name="connsiteX73" fmla="*/ 1723378 w 2838756"/>
              <a:gd name="connsiteY73" fmla="*/ 220505 h 449390"/>
              <a:gd name="connsiteX74" fmla="*/ 1723378 w 2838756"/>
              <a:gd name="connsiteY74" fmla="*/ 83535 h 449390"/>
              <a:gd name="connsiteX75" fmla="*/ 1739290 w 2838756"/>
              <a:gd name="connsiteY75" fmla="*/ 65062 h 449390"/>
              <a:gd name="connsiteX76" fmla="*/ 1757763 w 2838756"/>
              <a:gd name="connsiteY76" fmla="*/ 80974 h 449390"/>
              <a:gd name="connsiteX77" fmla="*/ 1757763 w 2838756"/>
              <a:gd name="connsiteY77" fmla="*/ 83535 h 449390"/>
              <a:gd name="connsiteX78" fmla="*/ 1757763 w 2838756"/>
              <a:gd name="connsiteY78" fmla="*/ 397860 h 449390"/>
              <a:gd name="connsiteX79" fmla="*/ 1741851 w 2838756"/>
              <a:gd name="connsiteY79" fmla="*/ 416333 h 449390"/>
              <a:gd name="connsiteX80" fmla="*/ 1723378 w 2838756"/>
              <a:gd name="connsiteY80" fmla="*/ 400421 h 449390"/>
              <a:gd name="connsiteX81" fmla="*/ 1723378 w 2838756"/>
              <a:gd name="connsiteY81" fmla="*/ 397860 h 449390"/>
              <a:gd name="connsiteX82" fmla="*/ 1723378 w 2838756"/>
              <a:gd name="connsiteY82" fmla="*/ 251842 h 449390"/>
              <a:gd name="connsiteX83" fmla="*/ 1547356 w 2838756"/>
              <a:gd name="connsiteY83" fmla="*/ 251842 h 449390"/>
              <a:gd name="connsiteX84" fmla="*/ 1547356 w 2838756"/>
              <a:gd name="connsiteY84" fmla="*/ 397479 h 449390"/>
              <a:gd name="connsiteX85" fmla="*/ 1531444 w 2838756"/>
              <a:gd name="connsiteY85" fmla="*/ 415952 h 449390"/>
              <a:gd name="connsiteX86" fmla="*/ 1512970 w 2838756"/>
              <a:gd name="connsiteY86" fmla="*/ 400040 h 449390"/>
              <a:gd name="connsiteX87" fmla="*/ 1512970 w 2838756"/>
              <a:gd name="connsiteY87" fmla="*/ 397479 h 449390"/>
              <a:gd name="connsiteX88" fmla="*/ 1512970 w 2838756"/>
              <a:gd name="connsiteY88" fmla="*/ 83154 h 449390"/>
              <a:gd name="connsiteX89" fmla="*/ 1528883 w 2838756"/>
              <a:gd name="connsiteY89" fmla="*/ 64681 h 449390"/>
              <a:gd name="connsiteX90" fmla="*/ 1026624 w 2838756"/>
              <a:gd name="connsiteY90" fmla="*/ 63246 h 449390"/>
              <a:gd name="connsiteX91" fmla="*/ 1184358 w 2838756"/>
              <a:gd name="connsiteY91" fmla="*/ 240792 h 449390"/>
              <a:gd name="connsiteX92" fmla="*/ 1026624 w 2838756"/>
              <a:gd name="connsiteY92" fmla="*/ 417672 h 449390"/>
              <a:gd name="connsiteX93" fmla="*/ 868795 w 2838756"/>
              <a:gd name="connsiteY93" fmla="*/ 240792 h 449390"/>
              <a:gd name="connsiteX94" fmla="*/ 1026624 w 2838756"/>
              <a:gd name="connsiteY94" fmla="*/ 63246 h 449390"/>
              <a:gd name="connsiteX95" fmla="*/ 2065135 w 2838756"/>
              <a:gd name="connsiteY95" fmla="*/ 50674 h 449390"/>
              <a:gd name="connsiteX96" fmla="*/ 2081327 w 2838756"/>
              <a:gd name="connsiteY96" fmla="*/ 66772 h 449390"/>
              <a:gd name="connsiteX97" fmla="*/ 2081327 w 2838756"/>
              <a:gd name="connsiteY97" fmla="*/ 356046 h 449390"/>
              <a:gd name="connsiteX98" fmla="*/ 2101520 w 2838756"/>
              <a:gd name="connsiteY98" fmla="*/ 384621 h 449390"/>
              <a:gd name="connsiteX99" fmla="*/ 2117916 w 2838756"/>
              <a:gd name="connsiteY99" fmla="*/ 398609 h 449390"/>
              <a:gd name="connsiteX100" fmla="*/ 2103928 w 2838756"/>
              <a:gd name="connsiteY100" fmla="*/ 415006 h 449390"/>
              <a:gd name="connsiteX101" fmla="*/ 2101520 w 2838756"/>
              <a:gd name="connsiteY101" fmla="*/ 415006 h 449390"/>
              <a:gd name="connsiteX102" fmla="*/ 2048942 w 2838756"/>
              <a:gd name="connsiteY102" fmla="*/ 355855 h 449390"/>
              <a:gd name="connsiteX103" fmla="*/ 2048942 w 2838756"/>
              <a:gd name="connsiteY103" fmla="*/ 66772 h 449390"/>
              <a:gd name="connsiteX104" fmla="*/ 2065135 w 2838756"/>
              <a:gd name="connsiteY104" fmla="*/ 50674 h 449390"/>
              <a:gd name="connsiteX105" fmla="*/ 2822563 w 2838756"/>
              <a:gd name="connsiteY105" fmla="*/ 50578 h 449390"/>
              <a:gd name="connsiteX106" fmla="*/ 2838756 w 2838756"/>
              <a:gd name="connsiteY106" fmla="*/ 66771 h 449390"/>
              <a:gd name="connsiteX107" fmla="*/ 2838755 w 2838756"/>
              <a:gd name="connsiteY107" fmla="*/ 317945 h 449390"/>
              <a:gd name="connsiteX108" fmla="*/ 2739695 w 2838756"/>
              <a:gd name="connsiteY108" fmla="*/ 417577 h 449390"/>
              <a:gd name="connsiteX109" fmla="*/ 2635968 w 2838756"/>
              <a:gd name="connsiteY109" fmla="*/ 295752 h 449390"/>
              <a:gd name="connsiteX110" fmla="*/ 2737600 w 2838756"/>
              <a:gd name="connsiteY110" fmla="*/ 174403 h 449390"/>
              <a:gd name="connsiteX111" fmla="*/ 2806370 w 2838756"/>
              <a:gd name="connsiteY111" fmla="*/ 206884 h 449390"/>
              <a:gd name="connsiteX112" fmla="*/ 2806370 w 2838756"/>
              <a:gd name="connsiteY112" fmla="*/ 66771 h 449390"/>
              <a:gd name="connsiteX113" fmla="*/ 2822563 w 2838756"/>
              <a:gd name="connsiteY113" fmla="*/ 50578 h 449390"/>
              <a:gd name="connsiteX114" fmla="*/ 696678 w 2838756"/>
              <a:gd name="connsiteY114" fmla="*/ 25623 h 449390"/>
              <a:gd name="connsiteX115" fmla="*/ 661054 w 2838756"/>
              <a:gd name="connsiteY115" fmla="*/ 449390 h 449390"/>
              <a:gd name="connsiteX116" fmla="*/ 456838 w 2838756"/>
              <a:gd name="connsiteY116" fmla="*/ 449390 h 449390"/>
              <a:gd name="connsiteX117" fmla="*/ 519703 w 2838756"/>
              <a:gd name="connsiteY117" fmla="*/ 338233 h 449390"/>
              <a:gd name="connsiteX118" fmla="*/ 436550 w 2838756"/>
              <a:gd name="connsiteY118" fmla="*/ 338233 h 449390"/>
              <a:gd name="connsiteX119" fmla="*/ 534562 w 2838756"/>
              <a:gd name="connsiteY119" fmla="*/ 165545 h 449390"/>
              <a:gd name="connsiteX120" fmla="*/ 618192 w 2838756"/>
              <a:gd name="connsiteY120" fmla="*/ 165545 h 449390"/>
              <a:gd name="connsiteX121" fmla="*/ 696678 w 2838756"/>
              <a:gd name="connsiteY121" fmla="*/ 25813 h 449390"/>
              <a:gd name="connsiteX122" fmla="*/ 333013 w 2838756"/>
              <a:gd name="connsiteY122" fmla="*/ 0 h 449390"/>
              <a:gd name="connsiteX123" fmla="*/ 552088 w 2838756"/>
              <a:gd name="connsiteY123" fmla="*/ 0 h 449390"/>
              <a:gd name="connsiteX124" fmla="*/ 293484 w 2838756"/>
              <a:gd name="connsiteY124" fmla="*/ 449199 h 449390"/>
              <a:gd name="connsiteX125" fmla="*/ 293389 w 2838756"/>
              <a:gd name="connsiteY125" fmla="*/ 449390 h 449390"/>
              <a:gd name="connsiteX126" fmla="*/ 85173 w 2838756"/>
              <a:gd name="connsiteY126" fmla="*/ 449390 h 449390"/>
              <a:gd name="connsiteX127" fmla="*/ 49073 w 2838756"/>
              <a:gd name="connsiteY127" fmla="*/ 24670 h 449390"/>
              <a:gd name="connsiteX128" fmla="*/ 184137 w 2838756"/>
              <a:gd name="connsiteY128" fmla="*/ 259271 h 44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2838756" h="449390">
                <a:moveTo>
                  <a:pt x="2739695" y="203359"/>
                </a:moveTo>
                <a:cubicBezTo>
                  <a:pt x="2692070" y="203359"/>
                  <a:pt x="2668353" y="233173"/>
                  <a:pt x="2668353" y="295371"/>
                </a:cubicBezTo>
                <a:cubicBezTo>
                  <a:pt x="2668353" y="357569"/>
                  <a:pt x="2693118" y="387859"/>
                  <a:pt x="2739695" y="387859"/>
                </a:cubicBezTo>
                <a:cubicBezTo>
                  <a:pt x="2778557" y="387859"/>
                  <a:pt x="2806370" y="365665"/>
                  <a:pt x="2806370" y="317564"/>
                </a:cubicBezTo>
                <a:lnTo>
                  <a:pt x="2806370" y="247841"/>
                </a:lnTo>
                <a:cubicBezTo>
                  <a:pt x="2806370" y="247841"/>
                  <a:pt x="2787320" y="203359"/>
                  <a:pt x="2739695" y="203359"/>
                </a:cubicBezTo>
                <a:close/>
                <a:moveTo>
                  <a:pt x="2250682" y="203359"/>
                </a:moveTo>
                <a:cubicBezTo>
                  <a:pt x="2204104" y="203359"/>
                  <a:pt x="2177434" y="231934"/>
                  <a:pt x="2177434" y="295371"/>
                </a:cubicBezTo>
                <a:cubicBezTo>
                  <a:pt x="2177434" y="358807"/>
                  <a:pt x="2204200" y="387859"/>
                  <a:pt x="2250682" y="387859"/>
                </a:cubicBezTo>
                <a:cubicBezTo>
                  <a:pt x="2297164" y="387859"/>
                  <a:pt x="2324405" y="360046"/>
                  <a:pt x="2324405" y="295371"/>
                </a:cubicBezTo>
                <a:lnTo>
                  <a:pt x="2324024" y="295371"/>
                </a:lnTo>
                <a:cubicBezTo>
                  <a:pt x="2324024" y="231649"/>
                  <a:pt x="2297259" y="203359"/>
                  <a:pt x="2250682" y="203359"/>
                </a:cubicBezTo>
                <a:close/>
                <a:moveTo>
                  <a:pt x="2574718" y="177070"/>
                </a:moveTo>
                <a:cubicBezTo>
                  <a:pt x="2574751" y="177070"/>
                  <a:pt x="2574784" y="177070"/>
                  <a:pt x="2574817" y="177071"/>
                </a:cubicBezTo>
                <a:cubicBezTo>
                  <a:pt x="2583602" y="177175"/>
                  <a:pt x="2590639" y="184380"/>
                  <a:pt x="2590535" y="193165"/>
                </a:cubicBezTo>
                <a:cubicBezTo>
                  <a:pt x="2590535" y="193198"/>
                  <a:pt x="2590534" y="193231"/>
                  <a:pt x="2590533" y="193264"/>
                </a:cubicBezTo>
                <a:lnTo>
                  <a:pt x="2590533" y="325185"/>
                </a:lnTo>
                <a:cubicBezTo>
                  <a:pt x="2590533" y="372810"/>
                  <a:pt x="2574817" y="417196"/>
                  <a:pt x="2496426" y="417196"/>
                </a:cubicBezTo>
                <a:cubicBezTo>
                  <a:pt x="2418036" y="417196"/>
                  <a:pt x="2402415" y="373191"/>
                  <a:pt x="2402415" y="325185"/>
                </a:cubicBezTo>
                <a:lnTo>
                  <a:pt x="2402415" y="193264"/>
                </a:lnTo>
                <a:cubicBezTo>
                  <a:pt x="2402255" y="184480"/>
                  <a:pt x="2409247" y="177230"/>
                  <a:pt x="2418031" y="177071"/>
                </a:cubicBezTo>
                <a:cubicBezTo>
                  <a:pt x="2418223" y="177068"/>
                  <a:pt x="2418415" y="177068"/>
                  <a:pt x="2418607" y="177071"/>
                </a:cubicBezTo>
                <a:cubicBezTo>
                  <a:pt x="2427529" y="177123"/>
                  <a:pt x="2434748" y="184342"/>
                  <a:pt x="2434800" y="193264"/>
                </a:cubicBezTo>
                <a:lnTo>
                  <a:pt x="2434800" y="325185"/>
                </a:lnTo>
                <a:cubicBezTo>
                  <a:pt x="2434800" y="358046"/>
                  <a:pt x="2445373" y="386335"/>
                  <a:pt x="2496426" y="386335"/>
                </a:cubicBezTo>
                <a:cubicBezTo>
                  <a:pt x="2547481" y="386335"/>
                  <a:pt x="2558149" y="357760"/>
                  <a:pt x="2558149" y="325185"/>
                </a:cubicBezTo>
                <a:lnTo>
                  <a:pt x="2558149" y="193264"/>
                </a:lnTo>
                <a:cubicBezTo>
                  <a:pt x="2558252" y="184216"/>
                  <a:pt x="2565671" y="176966"/>
                  <a:pt x="2574718" y="177070"/>
                </a:cubicBezTo>
                <a:close/>
                <a:moveTo>
                  <a:pt x="2250682" y="174022"/>
                </a:moveTo>
                <a:cubicBezTo>
                  <a:pt x="2315833" y="174022"/>
                  <a:pt x="2356885" y="212408"/>
                  <a:pt x="2356885" y="295371"/>
                </a:cubicBezTo>
                <a:cubicBezTo>
                  <a:pt x="2356885" y="378238"/>
                  <a:pt x="2316404" y="417196"/>
                  <a:pt x="2250682" y="417196"/>
                </a:cubicBezTo>
                <a:cubicBezTo>
                  <a:pt x="2184959" y="417196"/>
                  <a:pt x="2144573" y="378238"/>
                  <a:pt x="2144573" y="295371"/>
                </a:cubicBezTo>
                <a:cubicBezTo>
                  <a:pt x="2144573" y="212503"/>
                  <a:pt x="2185531" y="174022"/>
                  <a:pt x="2250682" y="174022"/>
                </a:cubicBezTo>
                <a:close/>
                <a:moveTo>
                  <a:pt x="1920070" y="174022"/>
                </a:moveTo>
                <a:cubicBezTo>
                  <a:pt x="1950053" y="172734"/>
                  <a:pt x="1978890" y="185653"/>
                  <a:pt x="1997889" y="208884"/>
                </a:cubicBezTo>
                <a:cubicBezTo>
                  <a:pt x="2000146" y="211546"/>
                  <a:pt x="2001394" y="214918"/>
                  <a:pt x="2001413" y="218409"/>
                </a:cubicBezTo>
                <a:cubicBezTo>
                  <a:pt x="2001572" y="226351"/>
                  <a:pt x="1995264" y="232918"/>
                  <a:pt x="1987322" y="233077"/>
                </a:cubicBezTo>
                <a:cubicBezTo>
                  <a:pt x="1987129" y="233081"/>
                  <a:pt x="1986937" y="233081"/>
                  <a:pt x="1986745" y="233077"/>
                </a:cubicBezTo>
                <a:cubicBezTo>
                  <a:pt x="1981967" y="233108"/>
                  <a:pt x="1977465" y="230840"/>
                  <a:pt x="1974648" y="226981"/>
                </a:cubicBezTo>
                <a:cubicBezTo>
                  <a:pt x="1961300" y="210833"/>
                  <a:pt x="1940966" y="202139"/>
                  <a:pt x="1920070" y="203645"/>
                </a:cubicBezTo>
                <a:cubicBezTo>
                  <a:pt x="1873492" y="203645"/>
                  <a:pt x="1848727" y="233458"/>
                  <a:pt x="1848727" y="295657"/>
                </a:cubicBezTo>
                <a:cubicBezTo>
                  <a:pt x="1848727" y="357855"/>
                  <a:pt x="1873492" y="388144"/>
                  <a:pt x="1920070" y="388144"/>
                </a:cubicBezTo>
                <a:cubicBezTo>
                  <a:pt x="1941528" y="387943"/>
                  <a:pt x="1962244" y="380263"/>
                  <a:pt x="1978648" y="366427"/>
                </a:cubicBezTo>
                <a:cubicBezTo>
                  <a:pt x="1981311" y="364170"/>
                  <a:pt x="1984683" y="362923"/>
                  <a:pt x="1988173" y="362903"/>
                </a:cubicBezTo>
                <a:cubicBezTo>
                  <a:pt x="1996275" y="362903"/>
                  <a:pt x="2002842" y="369470"/>
                  <a:pt x="2002842" y="377572"/>
                </a:cubicBezTo>
                <a:cubicBezTo>
                  <a:pt x="2002806" y="382577"/>
                  <a:pt x="2000359" y="387258"/>
                  <a:pt x="1996269" y="390145"/>
                </a:cubicBezTo>
                <a:cubicBezTo>
                  <a:pt x="1975028" y="408202"/>
                  <a:pt x="1947945" y="417918"/>
                  <a:pt x="1920069" y="417481"/>
                </a:cubicBezTo>
                <a:cubicBezTo>
                  <a:pt x="1854823" y="417481"/>
                  <a:pt x="1815866" y="378524"/>
                  <a:pt x="1815866" y="295657"/>
                </a:cubicBezTo>
                <a:cubicBezTo>
                  <a:pt x="1815866" y="212789"/>
                  <a:pt x="1854823" y="174022"/>
                  <a:pt x="1920070" y="174022"/>
                </a:cubicBezTo>
                <a:close/>
                <a:moveTo>
                  <a:pt x="1026624" y="94584"/>
                </a:moveTo>
                <a:cubicBezTo>
                  <a:pt x="949281" y="94584"/>
                  <a:pt x="904228" y="141637"/>
                  <a:pt x="904228" y="240792"/>
                </a:cubicBezTo>
                <a:cubicBezTo>
                  <a:pt x="904228" y="339376"/>
                  <a:pt x="949186" y="386334"/>
                  <a:pt x="1026624" y="386334"/>
                </a:cubicBezTo>
                <a:cubicBezTo>
                  <a:pt x="1104063" y="386334"/>
                  <a:pt x="1148925" y="339376"/>
                  <a:pt x="1148925" y="240792"/>
                </a:cubicBezTo>
                <a:cubicBezTo>
                  <a:pt x="1148925" y="142209"/>
                  <a:pt x="1103967" y="94584"/>
                  <a:pt x="1026624" y="94584"/>
                </a:cubicBezTo>
                <a:close/>
                <a:moveTo>
                  <a:pt x="1220456" y="66295"/>
                </a:moveTo>
                <a:cubicBezTo>
                  <a:pt x="1220552" y="66294"/>
                  <a:pt x="1220648" y="66294"/>
                  <a:pt x="1220743" y="66295"/>
                </a:cubicBezTo>
                <a:cubicBezTo>
                  <a:pt x="1227929" y="66295"/>
                  <a:pt x="1234369" y="70727"/>
                  <a:pt x="1236936" y="77439"/>
                </a:cubicBezTo>
                <a:lnTo>
                  <a:pt x="1339520" y="349473"/>
                </a:lnTo>
                <a:lnTo>
                  <a:pt x="1442199" y="77439"/>
                </a:lnTo>
                <a:cubicBezTo>
                  <a:pt x="1444766" y="70727"/>
                  <a:pt x="1451206" y="66295"/>
                  <a:pt x="1458392" y="66295"/>
                </a:cubicBezTo>
                <a:cubicBezTo>
                  <a:pt x="1467808" y="66241"/>
                  <a:pt x="1475484" y="73832"/>
                  <a:pt x="1475538" y="83248"/>
                </a:cubicBezTo>
                <a:cubicBezTo>
                  <a:pt x="1475538" y="83344"/>
                  <a:pt x="1475538" y="83439"/>
                  <a:pt x="1475537" y="83535"/>
                </a:cubicBezTo>
                <a:cubicBezTo>
                  <a:pt x="1475453" y="86111"/>
                  <a:pt x="1474938" y="88654"/>
                  <a:pt x="1474013" y="91060"/>
                </a:cubicBezTo>
                <a:lnTo>
                  <a:pt x="1355712" y="403003"/>
                </a:lnTo>
                <a:cubicBezTo>
                  <a:pt x="1352853" y="411920"/>
                  <a:pt x="1343307" y="416831"/>
                  <a:pt x="1334391" y="413972"/>
                </a:cubicBezTo>
                <a:cubicBezTo>
                  <a:pt x="1329179" y="412300"/>
                  <a:pt x="1325094" y="408216"/>
                  <a:pt x="1323423" y="403003"/>
                </a:cubicBezTo>
                <a:lnTo>
                  <a:pt x="1205122" y="91060"/>
                </a:lnTo>
                <a:cubicBezTo>
                  <a:pt x="1204197" y="88654"/>
                  <a:pt x="1203682" y="86111"/>
                  <a:pt x="1203598" y="83535"/>
                </a:cubicBezTo>
                <a:cubicBezTo>
                  <a:pt x="1203493" y="74119"/>
                  <a:pt x="1211040" y="66401"/>
                  <a:pt x="1220456" y="66295"/>
                </a:cubicBezTo>
                <a:close/>
                <a:moveTo>
                  <a:pt x="1528883" y="64681"/>
                </a:moveTo>
                <a:cubicBezTo>
                  <a:pt x="1538378" y="63974"/>
                  <a:pt x="1546648" y="71098"/>
                  <a:pt x="1547356" y="80593"/>
                </a:cubicBezTo>
                <a:cubicBezTo>
                  <a:pt x="1547419" y="81445"/>
                  <a:pt x="1547419" y="82301"/>
                  <a:pt x="1547356" y="83154"/>
                </a:cubicBezTo>
                <a:lnTo>
                  <a:pt x="1547356" y="220505"/>
                </a:lnTo>
                <a:lnTo>
                  <a:pt x="1723378" y="220505"/>
                </a:lnTo>
                <a:lnTo>
                  <a:pt x="1723378" y="83535"/>
                </a:lnTo>
                <a:cubicBezTo>
                  <a:pt x="1722670" y="74040"/>
                  <a:pt x="1729794" y="65769"/>
                  <a:pt x="1739290" y="65062"/>
                </a:cubicBezTo>
                <a:cubicBezTo>
                  <a:pt x="1748785" y="64355"/>
                  <a:pt x="1757056" y="71479"/>
                  <a:pt x="1757763" y="80974"/>
                </a:cubicBezTo>
                <a:cubicBezTo>
                  <a:pt x="1757826" y="81826"/>
                  <a:pt x="1757826" y="82682"/>
                  <a:pt x="1757763" y="83535"/>
                </a:cubicBezTo>
                <a:lnTo>
                  <a:pt x="1757763" y="397860"/>
                </a:lnTo>
                <a:cubicBezTo>
                  <a:pt x="1758470" y="407355"/>
                  <a:pt x="1751346" y="415626"/>
                  <a:pt x="1741851" y="416333"/>
                </a:cubicBezTo>
                <a:cubicBezTo>
                  <a:pt x="1732356" y="417040"/>
                  <a:pt x="1724085" y="409916"/>
                  <a:pt x="1723378" y="400421"/>
                </a:cubicBezTo>
                <a:cubicBezTo>
                  <a:pt x="1723314" y="399569"/>
                  <a:pt x="1723314" y="398713"/>
                  <a:pt x="1723378" y="397860"/>
                </a:cubicBezTo>
                <a:lnTo>
                  <a:pt x="1723378" y="251842"/>
                </a:lnTo>
                <a:lnTo>
                  <a:pt x="1547356" y="251842"/>
                </a:lnTo>
                <a:lnTo>
                  <a:pt x="1547356" y="397479"/>
                </a:lnTo>
                <a:cubicBezTo>
                  <a:pt x="1548063" y="406974"/>
                  <a:pt x="1540939" y="415245"/>
                  <a:pt x="1531444" y="415952"/>
                </a:cubicBezTo>
                <a:cubicBezTo>
                  <a:pt x="1521948" y="416659"/>
                  <a:pt x="1513678" y="409535"/>
                  <a:pt x="1512970" y="400040"/>
                </a:cubicBezTo>
                <a:cubicBezTo>
                  <a:pt x="1512907" y="399188"/>
                  <a:pt x="1512907" y="398332"/>
                  <a:pt x="1512970" y="397479"/>
                </a:cubicBezTo>
                <a:lnTo>
                  <a:pt x="1512970" y="83154"/>
                </a:lnTo>
                <a:cubicBezTo>
                  <a:pt x="1512263" y="73659"/>
                  <a:pt x="1519387" y="65388"/>
                  <a:pt x="1528883" y="64681"/>
                </a:cubicBezTo>
                <a:close/>
                <a:moveTo>
                  <a:pt x="1026624" y="63246"/>
                </a:moveTo>
                <a:cubicBezTo>
                  <a:pt x="1124732" y="63246"/>
                  <a:pt x="1184358" y="120873"/>
                  <a:pt x="1184358" y="240792"/>
                </a:cubicBezTo>
                <a:cubicBezTo>
                  <a:pt x="1184358" y="360712"/>
                  <a:pt x="1124256" y="417672"/>
                  <a:pt x="1026624" y="417672"/>
                </a:cubicBezTo>
                <a:cubicBezTo>
                  <a:pt x="928993" y="417672"/>
                  <a:pt x="868795" y="359569"/>
                  <a:pt x="868795" y="240792"/>
                </a:cubicBezTo>
                <a:cubicBezTo>
                  <a:pt x="868795" y="120873"/>
                  <a:pt x="928517" y="63246"/>
                  <a:pt x="1026624" y="63246"/>
                </a:cubicBezTo>
                <a:close/>
                <a:moveTo>
                  <a:pt x="2065135" y="50674"/>
                </a:moveTo>
                <a:cubicBezTo>
                  <a:pt x="2074040" y="50674"/>
                  <a:pt x="2081275" y="57866"/>
                  <a:pt x="2081327" y="66772"/>
                </a:cubicBezTo>
                <a:lnTo>
                  <a:pt x="2081327" y="356046"/>
                </a:lnTo>
                <a:cubicBezTo>
                  <a:pt x="2081327" y="376239"/>
                  <a:pt x="2087899" y="384621"/>
                  <a:pt x="2101520" y="384621"/>
                </a:cubicBezTo>
                <a:cubicBezTo>
                  <a:pt x="2109911" y="383956"/>
                  <a:pt x="2117251" y="390219"/>
                  <a:pt x="2117916" y="398609"/>
                </a:cubicBezTo>
                <a:cubicBezTo>
                  <a:pt x="2118581" y="407000"/>
                  <a:pt x="2112319" y="414341"/>
                  <a:pt x="2103928" y="415006"/>
                </a:cubicBezTo>
                <a:cubicBezTo>
                  <a:pt x="2103127" y="415069"/>
                  <a:pt x="2102322" y="415069"/>
                  <a:pt x="2101520" y="415006"/>
                </a:cubicBezTo>
                <a:cubicBezTo>
                  <a:pt x="2067706" y="415006"/>
                  <a:pt x="2048942" y="394717"/>
                  <a:pt x="2048942" y="355855"/>
                </a:cubicBezTo>
                <a:lnTo>
                  <a:pt x="2048942" y="66772"/>
                </a:lnTo>
                <a:cubicBezTo>
                  <a:pt x="2049193" y="57951"/>
                  <a:pt x="2056312" y="50874"/>
                  <a:pt x="2065135" y="50674"/>
                </a:cubicBezTo>
                <a:close/>
                <a:moveTo>
                  <a:pt x="2822563" y="50578"/>
                </a:moveTo>
                <a:cubicBezTo>
                  <a:pt x="2831506" y="50578"/>
                  <a:pt x="2838756" y="57828"/>
                  <a:pt x="2838756" y="66771"/>
                </a:cubicBezTo>
                <a:lnTo>
                  <a:pt x="2838755" y="317945"/>
                </a:lnTo>
                <a:cubicBezTo>
                  <a:pt x="2838755" y="384620"/>
                  <a:pt x="2797322" y="417577"/>
                  <a:pt x="2739695" y="417577"/>
                </a:cubicBezTo>
                <a:cubicBezTo>
                  <a:pt x="2674449" y="417577"/>
                  <a:pt x="2635968" y="378619"/>
                  <a:pt x="2635968" y="295752"/>
                </a:cubicBezTo>
                <a:cubicBezTo>
                  <a:pt x="2635968" y="212884"/>
                  <a:pt x="2672449" y="174403"/>
                  <a:pt x="2737600" y="174403"/>
                </a:cubicBezTo>
                <a:cubicBezTo>
                  <a:pt x="2764334" y="173912"/>
                  <a:pt x="2789767" y="185924"/>
                  <a:pt x="2806370" y="206884"/>
                </a:cubicBezTo>
                <a:lnTo>
                  <a:pt x="2806370" y="66771"/>
                </a:lnTo>
                <a:cubicBezTo>
                  <a:pt x="2806370" y="57828"/>
                  <a:pt x="2813620" y="50578"/>
                  <a:pt x="2822563" y="50578"/>
                </a:cubicBezTo>
                <a:close/>
                <a:moveTo>
                  <a:pt x="696678" y="25623"/>
                </a:moveTo>
                <a:cubicBezTo>
                  <a:pt x="771809" y="161038"/>
                  <a:pt x="757738" y="328418"/>
                  <a:pt x="661054" y="449390"/>
                </a:cubicBezTo>
                <a:lnTo>
                  <a:pt x="456838" y="449390"/>
                </a:lnTo>
                <a:lnTo>
                  <a:pt x="519703" y="338233"/>
                </a:lnTo>
                <a:lnTo>
                  <a:pt x="436550" y="338233"/>
                </a:lnTo>
                <a:lnTo>
                  <a:pt x="534562" y="165545"/>
                </a:lnTo>
                <a:lnTo>
                  <a:pt x="618192" y="165545"/>
                </a:lnTo>
                <a:lnTo>
                  <a:pt x="696678" y="25813"/>
                </a:lnTo>
                <a:close/>
                <a:moveTo>
                  <a:pt x="333013" y="0"/>
                </a:moveTo>
                <a:lnTo>
                  <a:pt x="552088" y="0"/>
                </a:lnTo>
                <a:lnTo>
                  <a:pt x="293484" y="449199"/>
                </a:lnTo>
                <a:lnTo>
                  <a:pt x="293389" y="449390"/>
                </a:lnTo>
                <a:lnTo>
                  <a:pt x="85173" y="449390"/>
                </a:lnTo>
                <a:cubicBezTo>
                  <a:pt x="-13395" y="328848"/>
                  <a:pt x="-27736" y="160118"/>
                  <a:pt x="49073" y="24670"/>
                </a:cubicBezTo>
                <a:lnTo>
                  <a:pt x="184137" y="25927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E12F57B-2608-AEF8-1AA5-BC061618DEC5}"/>
              </a:ext>
            </a:extLst>
          </p:cNvPr>
          <p:cNvCxnSpPr>
            <a:cxnSpLocks/>
          </p:cNvCxnSpPr>
          <p:nvPr userDrawn="1"/>
        </p:nvCxnSpPr>
        <p:spPr>
          <a:xfrm>
            <a:off x="1506537" y="6436895"/>
            <a:ext cx="0" cy="200733"/>
          </a:xfrm>
          <a:prstGeom prst="line">
            <a:avLst/>
          </a:prstGeom>
          <a:ln>
            <a:solidFill>
              <a:srgbClr val="6363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2A73724-50B4-45AC-BE32-26430BA9A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5825" y="2757070"/>
            <a:ext cx="2431256" cy="1691105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E5EFFF0D-B704-9C12-BD41-343EB06530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1836" y="1847713"/>
            <a:ext cx="5478464" cy="828812"/>
          </a:xfr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3FF3DDBC-F151-02D3-46D6-69572B11E56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08444" y="1847713"/>
            <a:ext cx="5478464" cy="828812"/>
          </a:xfr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ECAAF274-2155-2020-72BD-488B4A76E94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25056" y="2757070"/>
            <a:ext cx="2431256" cy="1691105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71B5463C-C07B-EBAE-F66C-0B89A7F3924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60578" y="2757070"/>
            <a:ext cx="2431256" cy="1691105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5BD717FD-9DFE-539E-2431-3D3F4EB075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99809" y="2757070"/>
            <a:ext cx="2431256" cy="1691105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147F3215-A666-623C-9060-97BBBBF701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85825" y="4719441"/>
            <a:ext cx="2431256" cy="1433709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2C8D7AF1-E844-68C7-49C4-8BB03812441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625056" y="4719441"/>
            <a:ext cx="2431256" cy="1433709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31" name="Espace réservé du texte 5">
            <a:extLst>
              <a:ext uri="{FF2B5EF4-FFF2-40B4-BE49-F238E27FC236}">
                <a16:creationId xmlns:a16="http://schemas.microsoft.com/office/drawing/2014/main" id="{8A00BD4C-6340-AC21-AB97-7C768B4E195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60578" y="4719441"/>
            <a:ext cx="2431256" cy="1433709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  <p:sp>
        <p:nvSpPr>
          <p:cNvPr id="32" name="Espace réservé du texte 5">
            <a:extLst>
              <a:ext uri="{FF2B5EF4-FFF2-40B4-BE49-F238E27FC236}">
                <a16:creationId xmlns:a16="http://schemas.microsoft.com/office/drawing/2014/main" id="{2183802A-CC09-22D0-52F4-DDF1B5DA3CC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99809" y="4719441"/>
            <a:ext cx="2431256" cy="1433709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fr-FR"/>
              <a:t>Click here to add your 01 level text</a:t>
            </a:r>
          </a:p>
          <a:p>
            <a:pPr lvl="1"/>
            <a:r>
              <a:rPr lang="fr-FR"/>
              <a:t>Click here to add your 02 level text</a:t>
            </a:r>
          </a:p>
          <a:p>
            <a:pPr lvl="2"/>
            <a:r>
              <a:rPr lang="fr-FR"/>
              <a:t>Click here to add your 03 level text</a:t>
            </a:r>
          </a:p>
        </p:txBody>
      </p:sp>
    </p:spTree>
    <p:extLst>
      <p:ext uri="{BB962C8B-B14F-4D97-AF65-F5344CB8AC3E}">
        <p14:creationId xmlns:p14="http://schemas.microsoft.com/office/powerpoint/2010/main" val="24314838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harts + 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3E612B-7586-F068-5191-7BA08DB66C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542925"/>
            <a:ext cx="10953217" cy="45243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 of the slide</a:t>
            </a:r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0ECAC2-ED96-4877-E2F7-E0741545F7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81751"/>
            <a:ext cx="7099300" cy="365125"/>
          </a:xfrm>
        </p:spPr>
        <p:txBody>
          <a:bodyPr/>
          <a:lstStyle/>
          <a:p>
            <a:r>
              <a:rPr lang="en-US"/>
              <a:t>Name of the document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8E8C08-00A1-B5B1-EF3C-394BC59DEC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81751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F89B7F0-4CAB-E05B-C1E5-8F59FA8F18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837" y="966984"/>
            <a:ext cx="10953217" cy="313932"/>
          </a:xfrm>
        </p:spPr>
        <p:txBody>
          <a:bodyPr wrap="square">
            <a:spAutoFit/>
          </a:bodyPr>
          <a:lstStyle>
            <a:lvl1pPr marL="0" indent="0">
              <a:buNone/>
              <a:defRPr b="0"/>
            </a:lvl1pPr>
          </a:lstStyle>
          <a:p>
            <a:pPr lvl="0"/>
            <a:r>
              <a:rPr lang="fr-FR"/>
              <a:t>Subtitle of the slide</a:t>
            </a:r>
            <a:endParaRPr lang="fr-FR" dirty="0"/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0A7F3D12-F062-4578-E630-EDA719EABE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1838" y="3828117"/>
            <a:ext cx="3312054" cy="588605"/>
          </a:xfrm>
          <a:noFill/>
        </p:spPr>
        <p:txBody>
          <a:bodyPr tIns="72000" bIns="72000" anchor="ctr">
            <a:sp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Title</a:t>
            </a:r>
            <a:br>
              <a:rPr lang="fr-FR"/>
            </a:br>
            <a:r>
              <a:rPr lang="fr-FR"/>
              <a:t>of the section</a:t>
            </a:r>
            <a:endParaRPr lang="en-US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D817E342-F5A1-C116-DD0F-36ADE0EA8D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1891" y="3828117"/>
            <a:ext cx="3312053" cy="588605"/>
          </a:xfrm>
          <a:noFill/>
        </p:spPr>
        <p:txBody>
          <a:bodyPr tIns="72000" bIns="72000" anchor="ctr">
            <a:sp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Title</a:t>
            </a:r>
            <a:br>
              <a:rPr lang="fr-FR"/>
            </a:br>
            <a:r>
              <a:rPr lang="fr-FR"/>
              <a:t>of the section</a:t>
            </a:r>
            <a:endParaRPr lang="en-US" dirty="0"/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A1622C56-9A64-5BCC-6AAC-CBB27FCB237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73003" y="3828117"/>
            <a:ext cx="3312053" cy="588605"/>
          </a:xfrm>
          <a:noFill/>
        </p:spPr>
        <p:txBody>
          <a:bodyPr tIns="72000" bIns="72000" anchor="ctr">
            <a:spAutoFit/>
          </a:bodyPr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Title</a:t>
            </a:r>
            <a:br>
              <a:rPr lang="fr-FR"/>
            </a:br>
            <a:r>
              <a:rPr lang="fr-FR"/>
              <a:t>of the section</a:t>
            </a:r>
            <a:endParaRPr lang="en-US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403DEF32-8B27-2B49-5BB9-615786899B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0778" y="4541520"/>
            <a:ext cx="3312054" cy="1272540"/>
          </a:xfrm>
        </p:spPr>
        <p:txBody>
          <a:bodyPr>
            <a:normAutofit/>
          </a:bodyPr>
          <a:lstStyle>
            <a:lvl2pPr marL="0" indent="0" algn="ctr">
              <a:buFont typeface="Source Sans Pro" panose="020B0503030403020204" pitchFamily="34" charset="0"/>
              <a:buChar char=" "/>
              <a:defRPr sz="1200"/>
            </a:lvl2pPr>
            <a:lvl3pPr marL="0" indent="0" algn="ctr">
              <a:buFont typeface="Source Sans Pro" panose="020B0503030403020204" pitchFamily="34" charset="0"/>
              <a:buChar char=" "/>
              <a:defRPr sz="1100"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73D2F655-45FB-4C89-5A19-263D549CB0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50831" y="4541520"/>
            <a:ext cx="3312054" cy="1272540"/>
          </a:xfrm>
        </p:spPr>
        <p:txBody>
          <a:bodyPr>
            <a:normAutofit/>
          </a:bodyPr>
          <a:lstStyle>
            <a:lvl2pPr marL="0" indent="0" algn="ctr">
              <a:buFont typeface="Source Sans Pro" panose="020B0503030403020204" pitchFamily="34" charset="0"/>
              <a:buChar char=" "/>
              <a:defRPr sz="1200"/>
            </a:lvl2pPr>
            <a:lvl3pPr marL="0" indent="0" algn="ctr">
              <a:buFont typeface="Source Sans Pro" panose="020B0503030403020204" pitchFamily="34" charset="0"/>
              <a:buChar char=" "/>
              <a:defRPr sz="1100"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1C9C7765-6448-6017-D8D8-C5C4068E24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73002" y="4541520"/>
            <a:ext cx="3312054" cy="1272540"/>
          </a:xfrm>
        </p:spPr>
        <p:txBody>
          <a:bodyPr>
            <a:normAutofit/>
          </a:bodyPr>
          <a:lstStyle>
            <a:lvl2pPr marL="0" indent="0" algn="ctr">
              <a:buFont typeface="Source Sans Pro" panose="020B0503030403020204" pitchFamily="34" charset="0"/>
              <a:buChar char=" "/>
              <a:defRPr sz="1200"/>
            </a:lvl2pPr>
            <a:lvl3pPr marL="0" indent="0" algn="ctr">
              <a:buFont typeface="Source Sans Pro" panose="020B0503030403020204" pitchFamily="34" charset="0"/>
              <a:buChar char=" "/>
              <a:defRPr sz="1100"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16" name="Espace réservé du graphique 15">
            <a:extLst>
              <a:ext uri="{FF2B5EF4-FFF2-40B4-BE49-F238E27FC236}">
                <a16:creationId xmlns:a16="http://schemas.microsoft.com/office/drawing/2014/main" id="{475691A7-7D79-6A2A-D172-07AE2C5B11A4}"/>
              </a:ext>
            </a:extLst>
          </p:cNvPr>
          <p:cNvSpPr>
            <a:spLocks noGrp="1"/>
          </p:cNvSpPr>
          <p:nvPr>
            <p:ph type="chart" sz="quarter" idx="21"/>
          </p:nvPr>
        </p:nvSpPr>
        <p:spPr>
          <a:xfrm>
            <a:off x="730250" y="1577975"/>
            <a:ext cx="3313113" cy="2125344"/>
          </a:xfrm>
        </p:spPr>
        <p:txBody>
          <a:bodyPr bIns="468000" anchor="ctr">
            <a:normAutofit/>
          </a:bodyPr>
          <a:lstStyle>
            <a:lvl1pPr marL="0" indent="0" algn="ctr">
              <a:buNone/>
              <a:defRPr sz="1000" b="0"/>
            </a:lvl1pPr>
          </a:lstStyle>
          <a:p>
            <a:endParaRPr lang="fr-FR"/>
          </a:p>
        </p:txBody>
      </p:sp>
      <p:sp>
        <p:nvSpPr>
          <p:cNvPr id="17" name="Espace réservé du graphique 15">
            <a:extLst>
              <a:ext uri="{FF2B5EF4-FFF2-40B4-BE49-F238E27FC236}">
                <a16:creationId xmlns:a16="http://schemas.microsoft.com/office/drawing/2014/main" id="{9D7B8B5E-988F-CDD6-9FA5-95F855C41003}"/>
              </a:ext>
            </a:extLst>
          </p:cNvPr>
          <p:cNvSpPr>
            <a:spLocks noGrp="1"/>
          </p:cNvSpPr>
          <p:nvPr>
            <p:ph type="chart" sz="quarter" idx="22"/>
          </p:nvPr>
        </p:nvSpPr>
        <p:spPr>
          <a:xfrm>
            <a:off x="4549772" y="1577975"/>
            <a:ext cx="3313113" cy="2125344"/>
          </a:xfrm>
        </p:spPr>
        <p:txBody>
          <a:bodyPr bIns="468000" anchor="ctr">
            <a:normAutofit/>
          </a:bodyPr>
          <a:lstStyle>
            <a:lvl1pPr marL="0" indent="0" algn="ctr">
              <a:buNone/>
              <a:defRPr sz="1000" b="0"/>
            </a:lvl1pPr>
          </a:lstStyle>
          <a:p>
            <a:endParaRPr lang="fr-FR"/>
          </a:p>
        </p:txBody>
      </p:sp>
      <p:sp>
        <p:nvSpPr>
          <p:cNvPr id="18" name="Espace réservé du graphique 15">
            <a:extLst>
              <a:ext uri="{FF2B5EF4-FFF2-40B4-BE49-F238E27FC236}">
                <a16:creationId xmlns:a16="http://schemas.microsoft.com/office/drawing/2014/main" id="{C9851A5E-5D01-A94E-F4C4-903BBA3042D3}"/>
              </a:ext>
            </a:extLst>
          </p:cNvPr>
          <p:cNvSpPr>
            <a:spLocks noGrp="1"/>
          </p:cNvSpPr>
          <p:nvPr>
            <p:ph type="chart" sz="quarter" idx="23"/>
          </p:nvPr>
        </p:nvSpPr>
        <p:spPr>
          <a:xfrm>
            <a:off x="8371943" y="1577975"/>
            <a:ext cx="3313113" cy="2125344"/>
          </a:xfrm>
        </p:spPr>
        <p:txBody>
          <a:bodyPr bIns="468000" anchor="ctr">
            <a:normAutofit/>
          </a:bodyPr>
          <a:lstStyle>
            <a:lvl1pPr marL="0" indent="0" algn="ctr">
              <a:buNone/>
              <a:defRPr sz="1000" b="0"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1968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lock text in a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1F206A68-9670-6C87-2E09-E440E2E6A54B}"/>
              </a:ext>
            </a:extLst>
          </p:cNvPr>
          <p:cNvSpPr/>
          <p:nvPr userDrawn="1"/>
        </p:nvSpPr>
        <p:spPr>
          <a:xfrm>
            <a:off x="1341846" y="2105025"/>
            <a:ext cx="4839879" cy="3209925"/>
          </a:xfrm>
          <a:prstGeom prst="rect">
            <a:avLst/>
          </a:prstGeom>
          <a:solidFill>
            <a:srgbClr val="000000"/>
          </a:solidFill>
          <a:ln w="6032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6A7AF5-FC24-37AF-5C4D-A36C538F3990}"/>
              </a:ext>
            </a:extLst>
          </p:cNvPr>
          <p:cNvSpPr/>
          <p:nvPr userDrawn="1"/>
        </p:nvSpPr>
        <p:spPr>
          <a:xfrm>
            <a:off x="0" y="5448301"/>
            <a:ext cx="12192000" cy="14097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B3E612B-7586-F068-5191-7BA08DB66C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542925"/>
            <a:ext cx="10953217" cy="45243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 of the slide</a:t>
            </a:r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0ECAC2-ED96-4877-E2F7-E0741545F7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82382"/>
            <a:ext cx="7099300" cy="365125"/>
          </a:xfrm>
        </p:spPr>
        <p:txBody>
          <a:bodyPr/>
          <a:lstStyle/>
          <a:p>
            <a:r>
              <a:rPr lang="en-US"/>
              <a:t>Name of the document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8E8C08-00A1-B5B1-EF3C-394BC59DEC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82382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F89B7F0-4CAB-E05B-C1E5-8F59FA8F18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837" y="966984"/>
            <a:ext cx="10953217" cy="313932"/>
          </a:xfrm>
        </p:spPr>
        <p:txBody>
          <a:bodyPr wrap="square">
            <a:spAutoFit/>
          </a:bodyPr>
          <a:lstStyle>
            <a:lvl1pPr marL="0" indent="0">
              <a:buNone/>
              <a:defRPr b="0"/>
            </a:lvl1pPr>
          </a:lstStyle>
          <a:p>
            <a:pPr lvl="0"/>
            <a:r>
              <a:rPr lang="fr-FR"/>
              <a:t>Subtitle of the slide</a:t>
            </a:r>
            <a:endParaRPr lang="fr-FR" dirty="0"/>
          </a:p>
        </p:txBody>
      </p:sp>
      <p:sp>
        <p:nvSpPr>
          <p:cNvPr id="6" name="Freeform 1">
            <a:extLst>
              <a:ext uri="{FF2B5EF4-FFF2-40B4-BE49-F238E27FC236}">
                <a16:creationId xmlns:a16="http://schemas.microsoft.com/office/drawing/2014/main" id="{63F3B991-24DB-2232-1DA6-8C338B51702E}"/>
              </a:ext>
            </a:extLst>
          </p:cNvPr>
          <p:cNvSpPr/>
          <p:nvPr userDrawn="1"/>
        </p:nvSpPr>
        <p:spPr>
          <a:xfrm>
            <a:off x="342324" y="6452382"/>
            <a:ext cx="982090" cy="155470"/>
          </a:xfrm>
          <a:custGeom>
            <a:avLst/>
            <a:gdLst>
              <a:gd name="connsiteX0" fmla="*/ 2739695 w 2838756"/>
              <a:gd name="connsiteY0" fmla="*/ 203359 h 449390"/>
              <a:gd name="connsiteX1" fmla="*/ 2668353 w 2838756"/>
              <a:gd name="connsiteY1" fmla="*/ 295371 h 449390"/>
              <a:gd name="connsiteX2" fmla="*/ 2739695 w 2838756"/>
              <a:gd name="connsiteY2" fmla="*/ 387859 h 449390"/>
              <a:gd name="connsiteX3" fmla="*/ 2806370 w 2838756"/>
              <a:gd name="connsiteY3" fmla="*/ 317564 h 449390"/>
              <a:gd name="connsiteX4" fmla="*/ 2806370 w 2838756"/>
              <a:gd name="connsiteY4" fmla="*/ 247841 h 449390"/>
              <a:gd name="connsiteX5" fmla="*/ 2739695 w 2838756"/>
              <a:gd name="connsiteY5" fmla="*/ 203359 h 449390"/>
              <a:gd name="connsiteX6" fmla="*/ 2250682 w 2838756"/>
              <a:gd name="connsiteY6" fmla="*/ 203359 h 449390"/>
              <a:gd name="connsiteX7" fmla="*/ 2177434 w 2838756"/>
              <a:gd name="connsiteY7" fmla="*/ 295371 h 449390"/>
              <a:gd name="connsiteX8" fmla="*/ 2250682 w 2838756"/>
              <a:gd name="connsiteY8" fmla="*/ 387859 h 449390"/>
              <a:gd name="connsiteX9" fmla="*/ 2324405 w 2838756"/>
              <a:gd name="connsiteY9" fmla="*/ 295371 h 449390"/>
              <a:gd name="connsiteX10" fmla="*/ 2324024 w 2838756"/>
              <a:gd name="connsiteY10" fmla="*/ 295371 h 449390"/>
              <a:gd name="connsiteX11" fmla="*/ 2250682 w 2838756"/>
              <a:gd name="connsiteY11" fmla="*/ 203359 h 449390"/>
              <a:gd name="connsiteX12" fmla="*/ 2574718 w 2838756"/>
              <a:gd name="connsiteY12" fmla="*/ 177070 h 449390"/>
              <a:gd name="connsiteX13" fmla="*/ 2574817 w 2838756"/>
              <a:gd name="connsiteY13" fmla="*/ 177071 h 449390"/>
              <a:gd name="connsiteX14" fmla="*/ 2590535 w 2838756"/>
              <a:gd name="connsiteY14" fmla="*/ 193165 h 449390"/>
              <a:gd name="connsiteX15" fmla="*/ 2590533 w 2838756"/>
              <a:gd name="connsiteY15" fmla="*/ 193264 h 449390"/>
              <a:gd name="connsiteX16" fmla="*/ 2590533 w 2838756"/>
              <a:gd name="connsiteY16" fmla="*/ 325185 h 449390"/>
              <a:gd name="connsiteX17" fmla="*/ 2496426 w 2838756"/>
              <a:gd name="connsiteY17" fmla="*/ 417196 h 449390"/>
              <a:gd name="connsiteX18" fmla="*/ 2402415 w 2838756"/>
              <a:gd name="connsiteY18" fmla="*/ 325185 h 449390"/>
              <a:gd name="connsiteX19" fmla="*/ 2402415 w 2838756"/>
              <a:gd name="connsiteY19" fmla="*/ 193264 h 449390"/>
              <a:gd name="connsiteX20" fmla="*/ 2418031 w 2838756"/>
              <a:gd name="connsiteY20" fmla="*/ 177071 h 449390"/>
              <a:gd name="connsiteX21" fmla="*/ 2418607 w 2838756"/>
              <a:gd name="connsiteY21" fmla="*/ 177071 h 449390"/>
              <a:gd name="connsiteX22" fmla="*/ 2434800 w 2838756"/>
              <a:gd name="connsiteY22" fmla="*/ 193264 h 449390"/>
              <a:gd name="connsiteX23" fmla="*/ 2434800 w 2838756"/>
              <a:gd name="connsiteY23" fmla="*/ 325185 h 449390"/>
              <a:gd name="connsiteX24" fmla="*/ 2496426 w 2838756"/>
              <a:gd name="connsiteY24" fmla="*/ 386335 h 449390"/>
              <a:gd name="connsiteX25" fmla="*/ 2558149 w 2838756"/>
              <a:gd name="connsiteY25" fmla="*/ 325185 h 449390"/>
              <a:gd name="connsiteX26" fmla="*/ 2558149 w 2838756"/>
              <a:gd name="connsiteY26" fmla="*/ 193264 h 449390"/>
              <a:gd name="connsiteX27" fmla="*/ 2574718 w 2838756"/>
              <a:gd name="connsiteY27" fmla="*/ 177070 h 449390"/>
              <a:gd name="connsiteX28" fmla="*/ 2250682 w 2838756"/>
              <a:gd name="connsiteY28" fmla="*/ 174022 h 449390"/>
              <a:gd name="connsiteX29" fmla="*/ 2356885 w 2838756"/>
              <a:gd name="connsiteY29" fmla="*/ 295371 h 449390"/>
              <a:gd name="connsiteX30" fmla="*/ 2250682 w 2838756"/>
              <a:gd name="connsiteY30" fmla="*/ 417196 h 449390"/>
              <a:gd name="connsiteX31" fmla="*/ 2144573 w 2838756"/>
              <a:gd name="connsiteY31" fmla="*/ 295371 h 449390"/>
              <a:gd name="connsiteX32" fmla="*/ 2250682 w 2838756"/>
              <a:gd name="connsiteY32" fmla="*/ 174022 h 449390"/>
              <a:gd name="connsiteX33" fmla="*/ 1920070 w 2838756"/>
              <a:gd name="connsiteY33" fmla="*/ 174022 h 449390"/>
              <a:gd name="connsiteX34" fmla="*/ 1997889 w 2838756"/>
              <a:gd name="connsiteY34" fmla="*/ 208884 h 449390"/>
              <a:gd name="connsiteX35" fmla="*/ 2001413 w 2838756"/>
              <a:gd name="connsiteY35" fmla="*/ 218409 h 449390"/>
              <a:gd name="connsiteX36" fmla="*/ 1987322 w 2838756"/>
              <a:gd name="connsiteY36" fmla="*/ 233077 h 449390"/>
              <a:gd name="connsiteX37" fmla="*/ 1986745 w 2838756"/>
              <a:gd name="connsiteY37" fmla="*/ 233077 h 449390"/>
              <a:gd name="connsiteX38" fmla="*/ 1974648 w 2838756"/>
              <a:gd name="connsiteY38" fmla="*/ 226981 h 449390"/>
              <a:gd name="connsiteX39" fmla="*/ 1920070 w 2838756"/>
              <a:gd name="connsiteY39" fmla="*/ 203645 h 449390"/>
              <a:gd name="connsiteX40" fmla="*/ 1848727 w 2838756"/>
              <a:gd name="connsiteY40" fmla="*/ 295657 h 449390"/>
              <a:gd name="connsiteX41" fmla="*/ 1920070 w 2838756"/>
              <a:gd name="connsiteY41" fmla="*/ 388144 h 449390"/>
              <a:gd name="connsiteX42" fmla="*/ 1978648 w 2838756"/>
              <a:gd name="connsiteY42" fmla="*/ 366427 h 449390"/>
              <a:gd name="connsiteX43" fmla="*/ 1988173 w 2838756"/>
              <a:gd name="connsiteY43" fmla="*/ 362903 h 449390"/>
              <a:gd name="connsiteX44" fmla="*/ 2002842 w 2838756"/>
              <a:gd name="connsiteY44" fmla="*/ 377572 h 449390"/>
              <a:gd name="connsiteX45" fmla="*/ 1996269 w 2838756"/>
              <a:gd name="connsiteY45" fmla="*/ 390145 h 449390"/>
              <a:gd name="connsiteX46" fmla="*/ 1920069 w 2838756"/>
              <a:gd name="connsiteY46" fmla="*/ 417481 h 449390"/>
              <a:gd name="connsiteX47" fmla="*/ 1815866 w 2838756"/>
              <a:gd name="connsiteY47" fmla="*/ 295657 h 449390"/>
              <a:gd name="connsiteX48" fmla="*/ 1920070 w 2838756"/>
              <a:gd name="connsiteY48" fmla="*/ 174022 h 449390"/>
              <a:gd name="connsiteX49" fmla="*/ 1026624 w 2838756"/>
              <a:gd name="connsiteY49" fmla="*/ 94584 h 449390"/>
              <a:gd name="connsiteX50" fmla="*/ 904228 w 2838756"/>
              <a:gd name="connsiteY50" fmla="*/ 240792 h 449390"/>
              <a:gd name="connsiteX51" fmla="*/ 1026624 w 2838756"/>
              <a:gd name="connsiteY51" fmla="*/ 386334 h 449390"/>
              <a:gd name="connsiteX52" fmla="*/ 1148925 w 2838756"/>
              <a:gd name="connsiteY52" fmla="*/ 240792 h 449390"/>
              <a:gd name="connsiteX53" fmla="*/ 1026624 w 2838756"/>
              <a:gd name="connsiteY53" fmla="*/ 94584 h 449390"/>
              <a:gd name="connsiteX54" fmla="*/ 1220456 w 2838756"/>
              <a:gd name="connsiteY54" fmla="*/ 66295 h 449390"/>
              <a:gd name="connsiteX55" fmla="*/ 1220743 w 2838756"/>
              <a:gd name="connsiteY55" fmla="*/ 66295 h 449390"/>
              <a:gd name="connsiteX56" fmla="*/ 1236936 w 2838756"/>
              <a:gd name="connsiteY56" fmla="*/ 77439 h 449390"/>
              <a:gd name="connsiteX57" fmla="*/ 1339520 w 2838756"/>
              <a:gd name="connsiteY57" fmla="*/ 349473 h 449390"/>
              <a:gd name="connsiteX58" fmla="*/ 1442199 w 2838756"/>
              <a:gd name="connsiteY58" fmla="*/ 77439 h 449390"/>
              <a:gd name="connsiteX59" fmla="*/ 1458392 w 2838756"/>
              <a:gd name="connsiteY59" fmla="*/ 66295 h 449390"/>
              <a:gd name="connsiteX60" fmla="*/ 1475538 w 2838756"/>
              <a:gd name="connsiteY60" fmla="*/ 83248 h 449390"/>
              <a:gd name="connsiteX61" fmla="*/ 1475537 w 2838756"/>
              <a:gd name="connsiteY61" fmla="*/ 83535 h 449390"/>
              <a:gd name="connsiteX62" fmla="*/ 1474013 w 2838756"/>
              <a:gd name="connsiteY62" fmla="*/ 91060 h 449390"/>
              <a:gd name="connsiteX63" fmla="*/ 1355712 w 2838756"/>
              <a:gd name="connsiteY63" fmla="*/ 403003 h 449390"/>
              <a:gd name="connsiteX64" fmla="*/ 1334391 w 2838756"/>
              <a:gd name="connsiteY64" fmla="*/ 413972 h 449390"/>
              <a:gd name="connsiteX65" fmla="*/ 1323423 w 2838756"/>
              <a:gd name="connsiteY65" fmla="*/ 403003 h 449390"/>
              <a:gd name="connsiteX66" fmla="*/ 1205122 w 2838756"/>
              <a:gd name="connsiteY66" fmla="*/ 91060 h 449390"/>
              <a:gd name="connsiteX67" fmla="*/ 1203598 w 2838756"/>
              <a:gd name="connsiteY67" fmla="*/ 83535 h 449390"/>
              <a:gd name="connsiteX68" fmla="*/ 1220456 w 2838756"/>
              <a:gd name="connsiteY68" fmla="*/ 66295 h 449390"/>
              <a:gd name="connsiteX69" fmla="*/ 1528883 w 2838756"/>
              <a:gd name="connsiteY69" fmla="*/ 64681 h 449390"/>
              <a:gd name="connsiteX70" fmla="*/ 1547356 w 2838756"/>
              <a:gd name="connsiteY70" fmla="*/ 80593 h 449390"/>
              <a:gd name="connsiteX71" fmla="*/ 1547356 w 2838756"/>
              <a:gd name="connsiteY71" fmla="*/ 83154 h 449390"/>
              <a:gd name="connsiteX72" fmla="*/ 1547356 w 2838756"/>
              <a:gd name="connsiteY72" fmla="*/ 220505 h 449390"/>
              <a:gd name="connsiteX73" fmla="*/ 1723378 w 2838756"/>
              <a:gd name="connsiteY73" fmla="*/ 220505 h 449390"/>
              <a:gd name="connsiteX74" fmla="*/ 1723378 w 2838756"/>
              <a:gd name="connsiteY74" fmla="*/ 83535 h 449390"/>
              <a:gd name="connsiteX75" fmla="*/ 1739290 w 2838756"/>
              <a:gd name="connsiteY75" fmla="*/ 65062 h 449390"/>
              <a:gd name="connsiteX76" fmla="*/ 1757763 w 2838756"/>
              <a:gd name="connsiteY76" fmla="*/ 80974 h 449390"/>
              <a:gd name="connsiteX77" fmla="*/ 1757763 w 2838756"/>
              <a:gd name="connsiteY77" fmla="*/ 83535 h 449390"/>
              <a:gd name="connsiteX78" fmla="*/ 1757763 w 2838756"/>
              <a:gd name="connsiteY78" fmla="*/ 397860 h 449390"/>
              <a:gd name="connsiteX79" fmla="*/ 1741851 w 2838756"/>
              <a:gd name="connsiteY79" fmla="*/ 416333 h 449390"/>
              <a:gd name="connsiteX80" fmla="*/ 1723378 w 2838756"/>
              <a:gd name="connsiteY80" fmla="*/ 400421 h 449390"/>
              <a:gd name="connsiteX81" fmla="*/ 1723378 w 2838756"/>
              <a:gd name="connsiteY81" fmla="*/ 397860 h 449390"/>
              <a:gd name="connsiteX82" fmla="*/ 1723378 w 2838756"/>
              <a:gd name="connsiteY82" fmla="*/ 251842 h 449390"/>
              <a:gd name="connsiteX83" fmla="*/ 1547356 w 2838756"/>
              <a:gd name="connsiteY83" fmla="*/ 251842 h 449390"/>
              <a:gd name="connsiteX84" fmla="*/ 1547356 w 2838756"/>
              <a:gd name="connsiteY84" fmla="*/ 397479 h 449390"/>
              <a:gd name="connsiteX85" fmla="*/ 1531444 w 2838756"/>
              <a:gd name="connsiteY85" fmla="*/ 415952 h 449390"/>
              <a:gd name="connsiteX86" fmla="*/ 1512970 w 2838756"/>
              <a:gd name="connsiteY86" fmla="*/ 400040 h 449390"/>
              <a:gd name="connsiteX87" fmla="*/ 1512970 w 2838756"/>
              <a:gd name="connsiteY87" fmla="*/ 397479 h 449390"/>
              <a:gd name="connsiteX88" fmla="*/ 1512970 w 2838756"/>
              <a:gd name="connsiteY88" fmla="*/ 83154 h 449390"/>
              <a:gd name="connsiteX89" fmla="*/ 1528883 w 2838756"/>
              <a:gd name="connsiteY89" fmla="*/ 64681 h 449390"/>
              <a:gd name="connsiteX90" fmla="*/ 1026624 w 2838756"/>
              <a:gd name="connsiteY90" fmla="*/ 63246 h 449390"/>
              <a:gd name="connsiteX91" fmla="*/ 1184358 w 2838756"/>
              <a:gd name="connsiteY91" fmla="*/ 240792 h 449390"/>
              <a:gd name="connsiteX92" fmla="*/ 1026624 w 2838756"/>
              <a:gd name="connsiteY92" fmla="*/ 417672 h 449390"/>
              <a:gd name="connsiteX93" fmla="*/ 868795 w 2838756"/>
              <a:gd name="connsiteY93" fmla="*/ 240792 h 449390"/>
              <a:gd name="connsiteX94" fmla="*/ 1026624 w 2838756"/>
              <a:gd name="connsiteY94" fmla="*/ 63246 h 449390"/>
              <a:gd name="connsiteX95" fmla="*/ 2065135 w 2838756"/>
              <a:gd name="connsiteY95" fmla="*/ 50674 h 449390"/>
              <a:gd name="connsiteX96" fmla="*/ 2081327 w 2838756"/>
              <a:gd name="connsiteY96" fmla="*/ 66772 h 449390"/>
              <a:gd name="connsiteX97" fmla="*/ 2081327 w 2838756"/>
              <a:gd name="connsiteY97" fmla="*/ 356046 h 449390"/>
              <a:gd name="connsiteX98" fmla="*/ 2101520 w 2838756"/>
              <a:gd name="connsiteY98" fmla="*/ 384621 h 449390"/>
              <a:gd name="connsiteX99" fmla="*/ 2117916 w 2838756"/>
              <a:gd name="connsiteY99" fmla="*/ 398609 h 449390"/>
              <a:gd name="connsiteX100" fmla="*/ 2103928 w 2838756"/>
              <a:gd name="connsiteY100" fmla="*/ 415006 h 449390"/>
              <a:gd name="connsiteX101" fmla="*/ 2101520 w 2838756"/>
              <a:gd name="connsiteY101" fmla="*/ 415006 h 449390"/>
              <a:gd name="connsiteX102" fmla="*/ 2048942 w 2838756"/>
              <a:gd name="connsiteY102" fmla="*/ 355855 h 449390"/>
              <a:gd name="connsiteX103" fmla="*/ 2048942 w 2838756"/>
              <a:gd name="connsiteY103" fmla="*/ 66772 h 449390"/>
              <a:gd name="connsiteX104" fmla="*/ 2065135 w 2838756"/>
              <a:gd name="connsiteY104" fmla="*/ 50674 h 449390"/>
              <a:gd name="connsiteX105" fmla="*/ 2822563 w 2838756"/>
              <a:gd name="connsiteY105" fmla="*/ 50578 h 449390"/>
              <a:gd name="connsiteX106" fmla="*/ 2838756 w 2838756"/>
              <a:gd name="connsiteY106" fmla="*/ 66771 h 449390"/>
              <a:gd name="connsiteX107" fmla="*/ 2838755 w 2838756"/>
              <a:gd name="connsiteY107" fmla="*/ 317945 h 449390"/>
              <a:gd name="connsiteX108" fmla="*/ 2739695 w 2838756"/>
              <a:gd name="connsiteY108" fmla="*/ 417577 h 449390"/>
              <a:gd name="connsiteX109" fmla="*/ 2635968 w 2838756"/>
              <a:gd name="connsiteY109" fmla="*/ 295752 h 449390"/>
              <a:gd name="connsiteX110" fmla="*/ 2737600 w 2838756"/>
              <a:gd name="connsiteY110" fmla="*/ 174403 h 449390"/>
              <a:gd name="connsiteX111" fmla="*/ 2806370 w 2838756"/>
              <a:gd name="connsiteY111" fmla="*/ 206884 h 449390"/>
              <a:gd name="connsiteX112" fmla="*/ 2806370 w 2838756"/>
              <a:gd name="connsiteY112" fmla="*/ 66771 h 449390"/>
              <a:gd name="connsiteX113" fmla="*/ 2822563 w 2838756"/>
              <a:gd name="connsiteY113" fmla="*/ 50578 h 449390"/>
              <a:gd name="connsiteX114" fmla="*/ 696678 w 2838756"/>
              <a:gd name="connsiteY114" fmla="*/ 25623 h 449390"/>
              <a:gd name="connsiteX115" fmla="*/ 661054 w 2838756"/>
              <a:gd name="connsiteY115" fmla="*/ 449390 h 449390"/>
              <a:gd name="connsiteX116" fmla="*/ 456838 w 2838756"/>
              <a:gd name="connsiteY116" fmla="*/ 449390 h 449390"/>
              <a:gd name="connsiteX117" fmla="*/ 519703 w 2838756"/>
              <a:gd name="connsiteY117" fmla="*/ 338233 h 449390"/>
              <a:gd name="connsiteX118" fmla="*/ 436550 w 2838756"/>
              <a:gd name="connsiteY118" fmla="*/ 338233 h 449390"/>
              <a:gd name="connsiteX119" fmla="*/ 534562 w 2838756"/>
              <a:gd name="connsiteY119" fmla="*/ 165545 h 449390"/>
              <a:gd name="connsiteX120" fmla="*/ 618192 w 2838756"/>
              <a:gd name="connsiteY120" fmla="*/ 165545 h 449390"/>
              <a:gd name="connsiteX121" fmla="*/ 696678 w 2838756"/>
              <a:gd name="connsiteY121" fmla="*/ 25813 h 449390"/>
              <a:gd name="connsiteX122" fmla="*/ 333013 w 2838756"/>
              <a:gd name="connsiteY122" fmla="*/ 0 h 449390"/>
              <a:gd name="connsiteX123" fmla="*/ 552088 w 2838756"/>
              <a:gd name="connsiteY123" fmla="*/ 0 h 449390"/>
              <a:gd name="connsiteX124" fmla="*/ 293484 w 2838756"/>
              <a:gd name="connsiteY124" fmla="*/ 449199 h 449390"/>
              <a:gd name="connsiteX125" fmla="*/ 293389 w 2838756"/>
              <a:gd name="connsiteY125" fmla="*/ 449390 h 449390"/>
              <a:gd name="connsiteX126" fmla="*/ 85173 w 2838756"/>
              <a:gd name="connsiteY126" fmla="*/ 449390 h 449390"/>
              <a:gd name="connsiteX127" fmla="*/ 49073 w 2838756"/>
              <a:gd name="connsiteY127" fmla="*/ 24670 h 449390"/>
              <a:gd name="connsiteX128" fmla="*/ 184137 w 2838756"/>
              <a:gd name="connsiteY128" fmla="*/ 259271 h 44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2838756" h="449390">
                <a:moveTo>
                  <a:pt x="2739695" y="203359"/>
                </a:moveTo>
                <a:cubicBezTo>
                  <a:pt x="2692070" y="203359"/>
                  <a:pt x="2668353" y="233173"/>
                  <a:pt x="2668353" y="295371"/>
                </a:cubicBezTo>
                <a:cubicBezTo>
                  <a:pt x="2668353" y="357569"/>
                  <a:pt x="2693118" y="387859"/>
                  <a:pt x="2739695" y="387859"/>
                </a:cubicBezTo>
                <a:cubicBezTo>
                  <a:pt x="2778557" y="387859"/>
                  <a:pt x="2806370" y="365665"/>
                  <a:pt x="2806370" y="317564"/>
                </a:cubicBezTo>
                <a:lnTo>
                  <a:pt x="2806370" y="247841"/>
                </a:lnTo>
                <a:cubicBezTo>
                  <a:pt x="2806370" y="247841"/>
                  <a:pt x="2787320" y="203359"/>
                  <a:pt x="2739695" y="203359"/>
                </a:cubicBezTo>
                <a:close/>
                <a:moveTo>
                  <a:pt x="2250682" y="203359"/>
                </a:moveTo>
                <a:cubicBezTo>
                  <a:pt x="2204104" y="203359"/>
                  <a:pt x="2177434" y="231934"/>
                  <a:pt x="2177434" y="295371"/>
                </a:cubicBezTo>
                <a:cubicBezTo>
                  <a:pt x="2177434" y="358807"/>
                  <a:pt x="2204200" y="387859"/>
                  <a:pt x="2250682" y="387859"/>
                </a:cubicBezTo>
                <a:cubicBezTo>
                  <a:pt x="2297164" y="387859"/>
                  <a:pt x="2324405" y="360046"/>
                  <a:pt x="2324405" y="295371"/>
                </a:cubicBezTo>
                <a:lnTo>
                  <a:pt x="2324024" y="295371"/>
                </a:lnTo>
                <a:cubicBezTo>
                  <a:pt x="2324024" y="231649"/>
                  <a:pt x="2297259" y="203359"/>
                  <a:pt x="2250682" y="203359"/>
                </a:cubicBezTo>
                <a:close/>
                <a:moveTo>
                  <a:pt x="2574718" y="177070"/>
                </a:moveTo>
                <a:cubicBezTo>
                  <a:pt x="2574751" y="177070"/>
                  <a:pt x="2574784" y="177070"/>
                  <a:pt x="2574817" y="177071"/>
                </a:cubicBezTo>
                <a:cubicBezTo>
                  <a:pt x="2583602" y="177175"/>
                  <a:pt x="2590639" y="184380"/>
                  <a:pt x="2590535" y="193165"/>
                </a:cubicBezTo>
                <a:cubicBezTo>
                  <a:pt x="2590535" y="193198"/>
                  <a:pt x="2590534" y="193231"/>
                  <a:pt x="2590533" y="193264"/>
                </a:cubicBezTo>
                <a:lnTo>
                  <a:pt x="2590533" y="325185"/>
                </a:lnTo>
                <a:cubicBezTo>
                  <a:pt x="2590533" y="372810"/>
                  <a:pt x="2574817" y="417196"/>
                  <a:pt x="2496426" y="417196"/>
                </a:cubicBezTo>
                <a:cubicBezTo>
                  <a:pt x="2418036" y="417196"/>
                  <a:pt x="2402415" y="373191"/>
                  <a:pt x="2402415" y="325185"/>
                </a:cubicBezTo>
                <a:lnTo>
                  <a:pt x="2402415" y="193264"/>
                </a:lnTo>
                <a:cubicBezTo>
                  <a:pt x="2402255" y="184480"/>
                  <a:pt x="2409247" y="177230"/>
                  <a:pt x="2418031" y="177071"/>
                </a:cubicBezTo>
                <a:cubicBezTo>
                  <a:pt x="2418223" y="177068"/>
                  <a:pt x="2418415" y="177068"/>
                  <a:pt x="2418607" y="177071"/>
                </a:cubicBezTo>
                <a:cubicBezTo>
                  <a:pt x="2427529" y="177123"/>
                  <a:pt x="2434748" y="184342"/>
                  <a:pt x="2434800" y="193264"/>
                </a:cubicBezTo>
                <a:lnTo>
                  <a:pt x="2434800" y="325185"/>
                </a:lnTo>
                <a:cubicBezTo>
                  <a:pt x="2434800" y="358046"/>
                  <a:pt x="2445373" y="386335"/>
                  <a:pt x="2496426" y="386335"/>
                </a:cubicBezTo>
                <a:cubicBezTo>
                  <a:pt x="2547481" y="386335"/>
                  <a:pt x="2558149" y="357760"/>
                  <a:pt x="2558149" y="325185"/>
                </a:cubicBezTo>
                <a:lnTo>
                  <a:pt x="2558149" y="193264"/>
                </a:lnTo>
                <a:cubicBezTo>
                  <a:pt x="2558252" y="184216"/>
                  <a:pt x="2565671" y="176966"/>
                  <a:pt x="2574718" y="177070"/>
                </a:cubicBezTo>
                <a:close/>
                <a:moveTo>
                  <a:pt x="2250682" y="174022"/>
                </a:moveTo>
                <a:cubicBezTo>
                  <a:pt x="2315833" y="174022"/>
                  <a:pt x="2356885" y="212408"/>
                  <a:pt x="2356885" y="295371"/>
                </a:cubicBezTo>
                <a:cubicBezTo>
                  <a:pt x="2356885" y="378238"/>
                  <a:pt x="2316404" y="417196"/>
                  <a:pt x="2250682" y="417196"/>
                </a:cubicBezTo>
                <a:cubicBezTo>
                  <a:pt x="2184959" y="417196"/>
                  <a:pt x="2144573" y="378238"/>
                  <a:pt x="2144573" y="295371"/>
                </a:cubicBezTo>
                <a:cubicBezTo>
                  <a:pt x="2144573" y="212503"/>
                  <a:pt x="2185531" y="174022"/>
                  <a:pt x="2250682" y="174022"/>
                </a:cubicBezTo>
                <a:close/>
                <a:moveTo>
                  <a:pt x="1920070" y="174022"/>
                </a:moveTo>
                <a:cubicBezTo>
                  <a:pt x="1950053" y="172734"/>
                  <a:pt x="1978890" y="185653"/>
                  <a:pt x="1997889" y="208884"/>
                </a:cubicBezTo>
                <a:cubicBezTo>
                  <a:pt x="2000146" y="211546"/>
                  <a:pt x="2001394" y="214918"/>
                  <a:pt x="2001413" y="218409"/>
                </a:cubicBezTo>
                <a:cubicBezTo>
                  <a:pt x="2001572" y="226351"/>
                  <a:pt x="1995264" y="232918"/>
                  <a:pt x="1987322" y="233077"/>
                </a:cubicBezTo>
                <a:cubicBezTo>
                  <a:pt x="1987129" y="233081"/>
                  <a:pt x="1986937" y="233081"/>
                  <a:pt x="1986745" y="233077"/>
                </a:cubicBezTo>
                <a:cubicBezTo>
                  <a:pt x="1981967" y="233108"/>
                  <a:pt x="1977465" y="230840"/>
                  <a:pt x="1974648" y="226981"/>
                </a:cubicBezTo>
                <a:cubicBezTo>
                  <a:pt x="1961300" y="210833"/>
                  <a:pt x="1940966" y="202139"/>
                  <a:pt x="1920070" y="203645"/>
                </a:cubicBezTo>
                <a:cubicBezTo>
                  <a:pt x="1873492" y="203645"/>
                  <a:pt x="1848727" y="233458"/>
                  <a:pt x="1848727" y="295657"/>
                </a:cubicBezTo>
                <a:cubicBezTo>
                  <a:pt x="1848727" y="357855"/>
                  <a:pt x="1873492" y="388144"/>
                  <a:pt x="1920070" y="388144"/>
                </a:cubicBezTo>
                <a:cubicBezTo>
                  <a:pt x="1941528" y="387943"/>
                  <a:pt x="1962244" y="380263"/>
                  <a:pt x="1978648" y="366427"/>
                </a:cubicBezTo>
                <a:cubicBezTo>
                  <a:pt x="1981311" y="364170"/>
                  <a:pt x="1984683" y="362923"/>
                  <a:pt x="1988173" y="362903"/>
                </a:cubicBezTo>
                <a:cubicBezTo>
                  <a:pt x="1996275" y="362903"/>
                  <a:pt x="2002842" y="369470"/>
                  <a:pt x="2002842" y="377572"/>
                </a:cubicBezTo>
                <a:cubicBezTo>
                  <a:pt x="2002806" y="382577"/>
                  <a:pt x="2000359" y="387258"/>
                  <a:pt x="1996269" y="390145"/>
                </a:cubicBezTo>
                <a:cubicBezTo>
                  <a:pt x="1975028" y="408202"/>
                  <a:pt x="1947945" y="417918"/>
                  <a:pt x="1920069" y="417481"/>
                </a:cubicBezTo>
                <a:cubicBezTo>
                  <a:pt x="1854823" y="417481"/>
                  <a:pt x="1815866" y="378524"/>
                  <a:pt x="1815866" y="295657"/>
                </a:cubicBezTo>
                <a:cubicBezTo>
                  <a:pt x="1815866" y="212789"/>
                  <a:pt x="1854823" y="174022"/>
                  <a:pt x="1920070" y="174022"/>
                </a:cubicBezTo>
                <a:close/>
                <a:moveTo>
                  <a:pt x="1026624" y="94584"/>
                </a:moveTo>
                <a:cubicBezTo>
                  <a:pt x="949281" y="94584"/>
                  <a:pt x="904228" y="141637"/>
                  <a:pt x="904228" y="240792"/>
                </a:cubicBezTo>
                <a:cubicBezTo>
                  <a:pt x="904228" y="339376"/>
                  <a:pt x="949186" y="386334"/>
                  <a:pt x="1026624" y="386334"/>
                </a:cubicBezTo>
                <a:cubicBezTo>
                  <a:pt x="1104063" y="386334"/>
                  <a:pt x="1148925" y="339376"/>
                  <a:pt x="1148925" y="240792"/>
                </a:cubicBezTo>
                <a:cubicBezTo>
                  <a:pt x="1148925" y="142209"/>
                  <a:pt x="1103967" y="94584"/>
                  <a:pt x="1026624" y="94584"/>
                </a:cubicBezTo>
                <a:close/>
                <a:moveTo>
                  <a:pt x="1220456" y="66295"/>
                </a:moveTo>
                <a:cubicBezTo>
                  <a:pt x="1220552" y="66294"/>
                  <a:pt x="1220648" y="66294"/>
                  <a:pt x="1220743" y="66295"/>
                </a:cubicBezTo>
                <a:cubicBezTo>
                  <a:pt x="1227929" y="66295"/>
                  <a:pt x="1234369" y="70727"/>
                  <a:pt x="1236936" y="77439"/>
                </a:cubicBezTo>
                <a:lnTo>
                  <a:pt x="1339520" y="349473"/>
                </a:lnTo>
                <a:lnTo>
                  <a:pt x="1442199" y="77439"/>
                </a:lnTo>
                <a:cubicBezTo>
                  <a:pt x="1444766" y="70727"/>
                  <a:pt x="1451206" y="66295"/>
                  <a:pt x="1458392" y="66295"/>
                </a:cubicBezTo>
                <a:cubicBezTo>
                  <a:pt x="1467808" y="66241"/>
                  <a:pt x="1475484" y="73832"/>
                  <a:pt x="1475538" y="83248"/>
                </a:cubicBezTo>
                <a:cubicBezTo>
                  <a:pt x="1475538" y="83344"/>
                  <a:pt x="1475538" y="83439"/>
                  <a:pt x="1475537" y="83535"/>
                </a:cubicBezTo>
                <a:cubicBezTo>
                  <a:pt x="1475453" y="86111"/>
                  <a:pt x="1474938" y="88654"/>
                  <a:pt x="1474013" y="91060"/>
                </a:cubicBezTo>
                <a:lnTo>
                  <a:pt x="1355712" y="403003"/>
                </a:lnTo>
                <a:cubicBezTo>
                  <a:pt x="1352853" y="411920"/>
                  <a:pt x="1343307" y="416831"/>
                  <a:pt x="1334391" y="413972"/>
                </a:cubicBezTo>
                <a:cubicBezTo>
                  <a:pt x="1329179" y="412300"/>
                  <a:pt x="1325094" y="408216"/>
                  <a:pt x="1323423" y="403003"/>
                </a:cubicBezTo>
                <a:lnTo>
                  <a:pt x="1205122" y="91060"/>
                </a:lnTo>
                <a:cubicBezTo>
                  <a:pt x="1204197" y="88654"/>
                  <a:pt x="1203682" y="86111"/>
                  <a:pt x="1203598" y="83535"/>
                </a:cubicBezTo>
                <a:cubicBezTo>
                  <a:pt x="1203493" y="74119"/>
                  <a:pt x="1211040" y="66401"/>
                  <a:pt x="1220456" y="66295"/>
                </a:cubicBezTo>
                <a:close/>
                <a:moveTo>
                  <a:pt x="1528883" y="64681"/>
                </a:moveTo>
                <a:cubicBezTo>
                  <a:pt x="1538378" y="63974"/>
                  <a:pt x="1546648" y="71098"/>
                  <a:pt x="1547356" y="80593"/>
                </a:cubicBezTo>
                <a:cubicBezTo>
                  <a:pt x="1547419" y="81445"/>
                  <a:pt x="1547419" y="82301"/>
                  <a:pt x="1547356" y="83154"/>
                </a:cubicBezTo>
                <a:lnTo>
                  <a:pt x="1547356" y="220505"/>
                </a:lnTo>
                <a:lnTo>
                  <a:pt x="1723378" y="220505"/>
                </a:lnTo>
                <a:lnTo>
                  <a:pt x="1723378" y="83535"/>
                </a:lnTo>
                <a:cubicBezTo>
                  <a:pt x="1722670" y="74040"/>
                  <a:pt x="1729794" y="65769"/>
                  <a:pt x="1739290" y="65062"/>
                </a:cubicBezTo>
                <a:cubicBezTo>
                  <a:pt x="1748785" y="64355"/>
                  <a:pt x="1757056" y="71479"/>
                  <a:pt x="1757763" y="80974"/>
                </a:cubicBezTo>
                <a:cubicBezTo>
                  <a:pt x="1757826" y="81826"/>
                  <a:pt x="1757826" y="82682"/>
                  <a:pt x="1757763" y="83535"/>
                </a:cubicBezTo>
                <a:lnTo>
                  <a:pt x="1757763" y="397860"/>
                </a:lnTo>
                <a:cubicBezTo>
                  <a:pt x="1758470" y="407355"/>
                  <a:pt x="1751346" y="415626"/>
                  <a:pt x="1741851" y="416333"/>
                </a:cubicBezTo>
                <a:cubicBezTo>
                  <a:pt x="1732356" y="417040"/>
                  <a:pt x="1724085" y="409916"/>
                  <a:pt x="1723378" y="400421"/>
                </a:cubicBezTo>
                <a:cubicBezTo>
                  <a:pt x="1723314" y="399569"/>
                  <a:pt x="1723314" y="398713"/>
                  <a:pt x="1723378" y="397860"/>
                </a:cubicBezTo>
                <a:lnTo>
                  <a:pt x="1723378" y="251842"/>
                </a:lnTo>
                <a:lnTo>
                  <a:pt x="1547356" y="251842"/>
                </a:lnTo>
                <a:lnTo>
                  <a:pt x="1547356" y="397479"/>
                </a:lnTo>
                <a:cubicBezTo>
                  <a:pt x="1548063" y="406974"/>
                  <a:pt x="1540939" y="415245"/>
                  <a:pt x="1531444" y="415952"/>
                </a:cubicBezTo>
                <a:cubicBezTo>
                  <a:pt x="1521948" y="416659"/>
                  <a:pt x="1513678" y="409535"/>
                  <a:pt x="1512970" y="400040"/>
                </a:cubicBezTo>
                <a:cubicBezTo>
                  <a:pt x="1512907" y="399188"/>
                  <a:pt x="1512907" y="398332"/>
                  <a:pt x="1512970" y="397479"/>
                </a:cubicBezTo>
                <a:lnTo>
                  <a:pt x="1512970" y="83154"/>
                </a:lnTo>
                <a:cubicBezTo>
                  <a:pt x="1512263" y="73659"/>
                  <a:pt x="1519387" y="65388"/>
                  <a:pt x="1528883" y="64681"/>
                </a:cubicBezTo>
                <a:close/>
                <a:moveTo>
                  <a:pt x="1026624" y="63246"/>
                </a:moveTo>
                <a:cubicBezTo>
                  <a:pt x="1124732" y="63246"/>
                  <a:pt x="1184358" y="120873"/>
                  <a:pt x="1184358" y="240792"/>
                </a:cubicBezTo>
                <a:cubicBezTo>
                  <a:pt x="1184358" y="360712"/>
                  <a:pt x="1124256" y="417672"/>
                  <a:pt x="1026624" y="417672"/>
                </a:cubicBezTo>
                <a:cubicBezTo>
                  <a:pt x="928993" y="417672"/>
                  <a:pt x="868795" y="359569"/>
                  <a:pt x="868795" y="240792"/>
                </a:cubicBezTo>
                <a:cubicBezTo>
                  <a:pt x="868795" y="120873"/>
                  <a:pt x="928517" y="63246"/>
                  <a:pt x="1026624" y="63246"/>
                </a:cubicBezTo>
                <a:close/>
                <a:moveTo>
                  <a:pt x="2065135" y="50674"/>
                </a:moveTo>
                <a:cubicBezTo>
                  <a:pt x="2074040" y="50674"/>
                  <a:pt x="2081275" y="57866"/>
                  <a:pt x="2081327" y="66772"/>
                </a:cubicBezTo>
                <a:lnTo>
                  <a:pt x="2081327" y="356046"/>
                </a:lnTo>
                <a:cubicBezTo>
                  <a:pt x="2081327" y="376239"/>
                  <a:pt x="2087899" y="384621"/>
                  <a:pt x="2101520" y="384621"/>
                </a:cubicBezTo>
                <a:cubicBezTo>
                  <a:pt x="2109911" y="383956"/>
                  <a:pt x="2117251" y="390219"/>
                  <a:pt x="2117916" y="398609"/>
                </a:cubicBezTo>
                <a:cubicBezTo>
                  <a:pt x="2118581" y="407000"/>
                  <a:pt x="2112319" y="414341"/>
                  <a:pt x="2103928" y="415006"/>
                </a:cubicBezTo>
                <a:cubicBezTo>
                  <a:pt x="2103127" y="415069"/>
                  <a:pt x="2102322" y="415069"/>
                  <a:pt x="2101520" y="415006"/>
                </a:cubicBezTo>
                <a:cubicBezTo>
                  <a:pt x="2067706" y="415006"/>
                  <a:pt x="2048942" y="394717"/>
                  <a:pt x="2048942" y="355855"/>
                </a:cubicBezTo>
                <a:lnTo>
                  <a:pt x="2048942" y="66772"/>
                </a:lnTo>
                <a:cubicBezTo>
                  <a:pt x="2049193" y="57951"/>
                  <a:pt x="2056312" y="50874"/>
                  <a:pt x="2065135" y="50674"/>
                </a:cubicBezTo>
                <a:close/>
                <a:moveTo>
                  <a:pt x="2822563" y="50578"/>
                </a:moveTo>
                <a:cubicBezTo>
                  <a:pt x="2831506" y="50578"/>
                  <a:pt x="2838756" y="57828"/>
                  <a:pt x="2838756" y="66771"/>
                </a:cubicBezTo>
                <a:lnTo>
                  <a:pt x="2838755" y="317945"/>
                </a:lnTo>
                <a:cubicBezTo>
                  <a:pt x="2838755" y="384620"/>
                  <a:pt x="2797322" y="417577"/>
                  <a:pt x="2739695" y="417577"/>
                </a:cubicBezTo>
                <a:cubicBezTo>
                  <a:pt x="2674449" y="417577"/>
                  <a:pt x="2635968" y="378619"/>
                  <a:pt x="2635968" y="295752"/>
                </a:cubicBezTo>
                <a:cubicBezTo>
                  <a:pt x="2635968" y="212884"/>
                  <a:pt x="2672449" y="174403"/>
                  <a:pt x="2737600" y="174403"/>
                </a:cubicBezTo>
                <a:cubicBezTo>
                  <a:pt x="2764334" y="173912"/>
                  <a:pt x="2789767" y="185924"/>
                  <a:pt x="2806370" y="206884"/>
                </a:cubicBezTo>
                <a:lnTo>
                  <a:pt x="2806370" y="66771"/>
                </a:lnTo>
                <a:cubicBezTo>
                  <a:pt x="2806370" y="57828"/>
                  <a:pt x="2813620" y="50578"/>
                  <a:pt x="2822563" y="50578"/>
                </a:cubicBezTo>
                <a:close/>
                <a:moveTo>
                  <a:pt x="696678" y="25623"/>
                </a:moveTo>
                <a:cubicBezTo>
                  <a:pt x="771809" y="161038"/>
                  <a:pt x="757738" y="328418"/>
                  <a:pt x="661054" y="449390"/>
                </a:cubicBezTo>
                <a:lnTo>
                  <a:pt x="456838" y="449390"/>
                </a:lnTo>
                <a:lnTo>
                  <a:pt x="519703" y="338233"/>
                </a:lnTo>
                <a:lnTo>
                  <a:pt x="436550" y="338233"/>
                </a:lnTo>
                <a:lnTo>
                  <a:pt x="534562" y="165545"/>
                </a:lnTo>
                <a:lnTo>
                  <a:pt x="618192" y="165545"/>
                </a:lnTo>
                <a:lnTo>
                  <a:pt x="696678" y="25813"/>
                </a:lnTo>
                <a:close/>
                <a:moveTo>
                  <a:pt x="333013" y="0"/>
                </a:moveTo>
                <a:lnTo>
                  <a:pt x="552088" y="0"/>
                </a:lnTo>
                <a:lnTo>
                  <a:pt x="293484" y="449199"/>
                </a:lnTo>
                <a:lnTo>
                  <a:pt x="293389" y="449390"/>
                </a:lnTo>
                <a:lnTo>
                  <a:pt x="85173" y="449390"/>
                </a:lnTo>
                <a:cubicBezTo>
                  <a:pt x="-13395" y="328848"/>
                  <a:pt x="-27736" y="160118"/>
                  <a:pt x="49073" y="24670"/>
                </a:cubicBezTo>
                <a:lnTo>
                  <a:pt x="184137" y="25927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9C8996-F6D0-986C-B8F3-D44BE8259B15}"/>
              </a:ext>
            </a:extLst>
          </p:cNvPr>
          <p:cNvCxnSpPr>
            <a:cxnSpLocks/>
          </p:cNvCxnSpPr>
          <p:nvPr userDrawn="1"/>
        </p:nvCxnSpPr>
        <p:spPr>
          <a:xfrm>
            <a:off x="1506537" y="6436895"/>
            <a:ext cx="0" cy="200733"/>
          </a:xfrm>
          <a:prstGeom prst="line">
            <a:avLst/>
          </a:prstGeom>
          <a:ln>
            <a:solidFill>
              <a:srgbClr val="6363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614E90F3-E875-303A-E4F1-85452BF29B91}"/>
              </a:ext>
            </a:extLst>
          </p:cNvPr>
          <p:cNvPicPr preferRelativeResize="0"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8644" y="5282015"/>
            <a:ext cx="7677342" cy="370672"/>
          </a:xfrm>
          <a:prstGeom prst="rect">
            <a:avLst/>
          </a:prstGeom>
        </p:spPr>
      </p:pic>
      <p:pic>
        <p:nvPicPr>
          <p:cNvPr id="10" name="Image 9" descr="Une image contenant moniteur, équipement électronique, ordinateur, portable&#10;&#10;Description générée automatiquement">
            <a:extLst>
              <a:ext uri="{FF2B5EF4-FFF2-40B4-BE49-F238E27FC236}">
                <a16:creationId xmlns:a16="http://schemas.microsoft.com/office/drawing/2014/main" id="{8AEB38DB-2B0C-E91E-B24B-BD36B6F1DE5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837" y="1968896"/>
            <a:ext cx="6096381" cy="3498455"/>
          </a:xfrm>
          <a:prstGeom prst="rect">
            <a:avLst/>
          </a:prstGeom>
        </p:spPr>
      </p:pic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43D49702-6F3E-CF05-229B-0C09C7CB43D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90232" y="2193457"/>
            <a:ext cx="749337" cy="749337"/>
          </a:xfrm>
          <a:custGeom>
            <a:avLst/>
            <a:gdLst>
              <a:gd name="connsiteX0" fmla="*/ 0 w 749337"/>
              <a:gd name="connsiteY0" fmla="*/ 0 h 749337"/>
              <a:gd name="connsiteX1" fmla="*/ 749337 w 749337"/>
              <a:gd name="connsiteY1" fmla="*/ 0 h 749337"/>
              <a:gd name="connsiteX2" fmla="*/ 749337 w 749337"/>
              <a:gd name="connsiteY2" fmla="*/ 749337 h 749337"/>
              <a:gd name="connsiteX3" fmla="*/ 0 w 749337"/>
              <a:gd name="connsiteY3" fmla="*/ 749337 h 74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37" h="749337">
                <a:moveTo>
                  <a:pt x="0" y="0"/>
                </a:moveTo>
                <a:lnTo>
                  <a:pt x="749337" y="0"/>
                </a:lnTo>
                <a:lnTo>
                  <a:pt x="749337" y="749337"/>
                </a:lnTo>
                <a:lnTo>
                  <a:pt x="0" y="74933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43" name="Espace réservé du texte 42">
            <a:extLst>
              <a:ext uri="{FF2B5EF4-FFF2-40B4-BE49-F238E27FC236}">
                <a16:creationId xmlns:a16="http://schemas.microsoft.com/office/drawing/2014/main" id="{9EBFA05E-F660-015A-0E14-6F47DA15290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90232" y="2942793"/>
            <a:ext cx="749337" cy="749337"/>
          </a:xfrm>
          <a:custGeom>
            <a:avLst/>
            <a:gdLst>
              <a:gd name="connsiteX0" fmla="*/ 0 w 749337"/>
              <a:gd name="connsiteY0" fmla="*/ 0 h 749337"/>
              <a:gd name="connsiteX1" fmla="*/ 749337 w 749337"/>
              <a:gd name="connsiteY1" fmla="*/ 0 h 749337"/>
              <a:gd name="connsiteX2" fmla="*/ 749337 w 749337"/>
              <a:gd name="connsiteY2" fmla="*/ 749337 h 749337"/>
              <a:gd name="connsiteX3" fmla="*/ 0 w 749337"/>
              <a:gd name="connsiteY3" fmla="*/ 749337 h 74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37" h="749337">
                <a:moveTo>
                  <a:pt x="0" y="0"/>
                </a:moveTo>
                <a:lnTo>
                  <a:pt x="749337" y="0"/>
                </a:lnTo>
                <a:lnTo>
                  <a:pt x="749337" y="749337"/>
                </a:lnTo>
                <a:lnTo>
                  <a:pt x="0" y="749337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15D5ADBC-9958-A4D3-6468-8549A68C687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90232" y="3692130"/>
            <a:ext cx="749337" cy="749337"/>
          </a:xfrm>
          <a:custGeom>
            <a:avLst/>
            <a:gdLst>
              <a:gd name="connsiteX0" fmla="*/ 0 w 749337"/>
              <a:gd name="connsiteY0" fmla="*/ 0 h 749337"/>
              <a:gd name="connsiteX1" fmla="*/ 749337 w 749337"/>
              <a:gd name="connsiteY1" fmla="*/ 0 h 749337"/>
              <a:gd name="connsiteX2" fmla="*/ 749337 w 749337"/>
              <a:gd name="connsiteY2" fmla="*/ 749337 h 749337"/>
              <a:gd name="connsiteX3" fmla="*/ 0 w 749337"/>
              <a:gd name="connsiteY3" fmla="*/ 749337 h 74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37" h="749337">
                <a:moveTo>
                  <a:pt x="0" y="0"/>
                </a:moveTo>
                <a:lnTo>
                  <a:pt x="749337" y="0"/>
                </a:lnTo>
                <a:lnTo>
                  <a:pt x="749337" y="749337"/>
                </a:lnTo>
                <a:lnTo>
                  <a:pt x="0" y="74933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45" name="Espace réservé du texte 44">
            <a:extLst>
              <a:ext uri="{FF2B5EF4-FFF2-40B4-BE49-F238E27FC236}">
                <a16:creationId xmlns:a16="http://schemas.microsoft.com/office/drawing/2014/main" id="{9AC42168-8CA1-332A-FF0F-B574E44DD80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90232" y="4441467"/>
            <a:ext cx="749337" cy="749337"/>
          </a:xfrm>
          <a:custGeom>
            <a:avLst/>
            <a:gdLst>
              <a:gd name="connsiteX0" fmla="*/ 0 w 749337"/>
              <a:gd name="connsiteY0" fmla="*/ 0 h 749337"/>
              <a:gd name="connsiteX1" fmla="*/ 749337 w 749337"/>
              <a:gd name="connsiteY1" fmla="*/ 0 h 749337"/>
              <a:gd name="connsiteX2" fmla="*/ 749337 w 749337"/>
              <a:gd name="connsiteY2" fmla="*/ 749337 h 749337"/>
              <a:gd name="connsiteX3" fmla="*/ 0 w 749337"/>
              <a:gd name="connsiteY3" fmla="*/ 749337 h 74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37" h="749337">
                <a:moveTo>
                  <a:pt x="0" y="0"/>
                </a:moveTo>
                <a:lnTo>
                  <a:pt x="749337" y="0"/>
                </a:lnTo>
                <a:lnTo>
                  <a:pt x="749337" y="749337"/>
                </a:lnTo>
                <a:lnTo>
                  <a:pt x="0" y="749337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35" name="Espace réservé pour une image  34">
            <a:extLst>
              <a:ext uri="{FF2B5EF4-FFF2-40B4-BE49-F238E27FC236}">
                <a16:creationId xmlns:a16="http://schemas.microsoft.com/office/drawing/2014/main" id="{F060874B-960B-E937-70DF-2BE45997CB4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625113" y="4558695"/>
            <a:ext cx="485914" cy="485912"/>
          </a:xfrm>
          <a:custGeom>
            <a:avLst/>
            <a:gdLst>
              <a:gd name="connsiteX0" fmla="*/ 0 w 749337"/>
              <a:gd name="connsiteY0" fmla="*/ 0 h 749337"/>
              <a:gd name="connsiteX1" fmla="*/ 749337 w 749337"/>
              <a:gd name="connsiteY1" fmla="*/ 0 h 749337"/>
              <a:gd name="connsiteX2" fmla="*/ 749337 w 749337"/>
              <a:gd name="connsiteY2" fmla="*/ 749337 h 749337"/>
              <a:gd name="connsiteX3" fmla="*/ 0 w 749337"/>
              <a:gd name="connsiteY3" fmla="*/ 749337 h 74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37" h="749337">
                <a:moveTo>
                  <a:pt x="0" y="0"/>
                </a:moveTo>
                <a:lnTo>
                  <a:pt x="749337" y="0"/>
                </a:lnTo>
                <a:lnTo>
                  <a:pt x="749337" y="749337"/>
                </a:lnTo>
                <a:lnTo>
                  <a:pt x="0" y="74933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36" name="Espace réservé pour une image  35">
            <a:extLst>
              <a:ext uri="{FF2B5EF4-FFF2-40B4-BE49-F238E27FC236}">
                <a16:creationId xmlns:a16="http://schemas.microsoft.com/office/drawing/2014/main" id="{B9BDFCB3-9D32-57A4-0682-012663EE179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625113" y="3809358"/>
            <a:ext cx="485914" cy="485912"/>
          </a:xfrm>
          <a:custGeom>
            <a:avLst/>
            <a:gdLst>
              <a:gd name="connsiteX0" fmla="*/ 0 w 749337"/>
              <a:gd name="connsiteY0" fmla="*/ 0 h 749337"/>
              <a:gd name="connsiteX1" fmla="*/ 749337 w 749337"/>
              <a:gd name="connsiteY1" fmla="*/ 0 h 749337"/>
              <a:gd name="connsiteX2" fmla="*/ 749337 w 749337"/>
              <a:gd name="connsiteY2" fmla="*/ 749337 h 749337"/>
              <a:gd name="connsiteX3" fmla="*/ 0 w 749337"/>
              <a:gd name="connsiteY3" fmla="*/ 749337 h 74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37" h="749337">
                <a:moveTo>
                  <a:pt x="0" y="0"/>
                </a:moveTo>
                <a:lnTo>
                  <a:pt x="749337" y="0"/>
                </a:lnTo>
                <a:lnTo>
                  <a:pt x="749337" y="749337"/>
                </a:lnTo>
                <a:lnTo>
                  <a:pt x="0" y="74933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37" name="Espace réservé pour une image  36">
            <a:extLst>
              <a:ext uri="{FF2B5EF4-FFF2-40B4-BE49-F238E27FC236}">
                <a16:creationId xmlns:a16="http://schemas.microsoft.com/office/drawing/2014/main" id="{1E70B1A5-3111-F04E-9754-39E0DD80934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625113" y="3060021"/>
            <a:ext cx="485914" cy="485912"/>
          </a:xfrm>
          <a:custGeom>
            <a:avLst/>
            <a:gdLst>
              <a:gd name="connsiteX0" fmla="*/ 0 w 749337"/>
              <a:gd name="connsiteY0" fmla="*/ 0 h 749337"/>
              <a:gd name="connsiteX1" fmla="*/ 749337 w 749337"/>
              <a:gd name="connsiteY1" fmla="*/ 0 h 749337"/>
              <a:gd name="connsiteX2" fmla="*/ 749337 w 749337"/>
              <a:gd name="connsiteY2" fmla="*/ 749337 h 749337"/>
              <a:gd name="connsiteX3" fmla="*/ 0 w 749337"/>
              <a:gd name="connsiteY3" fmla="*/ 749337 h 74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37" h="749337">
                <a:moveTo>
                  <a:pt x="0" y="0"/>
                </a:moveTo>
                <a:lnTo>
                  <a:pt x="749337" y="0"/>
                </a:lnTo>
                <a:lnTo>
                  <a:pt x="749337" y="749337"/>
                </a:lnTo>
                <a:lnTo>
                  <a:pt x="0" y="74933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38" name="Espace réservé pour une image  37">
            <a:extLst>
              <a:ext uri="{FF2B5EF4-FFF2-40B4-BE49-F238E27FC236}">
                <a16:creationId xmlns:a16="http://schemas.microsoft.com/office/drawing/2014/main" id="{98150F03-3B77-928C-1CB7-65E6433D177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625113" y="2310684"/>
            <a:ext cx="485914" cy="485912"/>
          </a:xfrm>
          <a:custGeom>
            <a:avLst/>
            <a:gdLst>
              <a:gd name="connsiteX0" fmla="*/ 0 w 749337"/>
              <a:gd name="connsiteY0" fmla="*/ 0 h 749337"/>
              <a:gd name="connsiteX1" fmla="*/ 749337 w 749337"/>
              <a:gd name="connsiteY1" fmla="*/ 0 h 749337"/>
              <a:gd name="connsiteX2" fmla="*/ 749337 w 749337"/>
              <a:gd name="connsiteY2" fmla="*/ 749337 h 749337"/>
              <a:gd name="connsiteX3" fmla="*/ 0 w 749337"/>
              <a:gd name="connsiteY3" fmla="*/ 749337 h 74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37" h="749337">
                <a:moveTo>
                  <a:pt x="0" y="0"/>
                </a:moveTo>
                <a:lnTo>
                  <a:pt x="749337" y="0"/>
                </a:lnTo>
                <a:lnTo>
                  <a:pt x="749337" y="749337"/>
                </a:lnTo>
                <a:lnTo>
                  <a:pt x="0" y="74933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47" name="Espace réservé du texte 5">
            <a:extLst>
              <a:ext uri="{FF2B5EF4-FFF2-40B4-BE49-F238E27FC236}">
                <a16:creationId xmlns:a16="http://schemas.microsoft.com/office/drawing/2014/main" id="{7BE21EA7-91AE-8D95-42A7-D29644DA83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39569" y="4441467"/>
            <a:ext cx="3856431" cy="749336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2pPr marL="85725" indent="-85725" algn="l">
              <a:buFont typeface="Source Sans Pro" panose="020B0503030403020204" pitchFamily="34" charset="0"/>
              <a:buChar char=" "/>
              <a:defRPr sz="1200"/>
            </a:lvl2pPr>
            <a:lvl3pPr marL="85725" indent="-85725" algn="l">
              <a:buFont typeface="Source Sans Pro" panose="020B0503030403020204" pitchFamily="34" charset="0"/>
              <a:buChar char=" "/>
              <a:defRPr sz="1100"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48" name="Espace réservé du texte 5">
            <a:extLst>
              <a:ext uri="{FF2B5EF4-FFF2-40B4-BE49-F238E27FC236}">
                <a16:creationId xmlns:a16="http://schemas.microsoft.com/office/drawing/2014/main" id="{27D914FF-AE4C-5F83-2454-D094C2F797E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74551" y="4441467"/>
            <a:ext cx="5410503" cy="749336"/>
          </a:xfrm>
          <a:gradFill>
            <a:gsLst>
              <a:gs pos="10000">
                <a:schemeClr val="bg1">
                  <a:lumMod val="85000"/>
                </a:schemeClr>
              </a:gs>
              <a:gs pos="0">
                <a:schemeClr val="bg1">
                  <a:lumMod val="75000"/>
                </a:schemeClr>
              </a:gs>
            </a:gsLst>
            <a:lin ang="0" scaled="1"/>
          </a:gradFill>
        </p:spPr>
        <p:txBody>
          <a:bodyPr anchor="ctr">
            <a:normAutofit/>
          </a:bodyPr>
          <a:lstStyle>
            <a:lvl2pPr marL="85725" indent="-85725" algn="l">
              <a:buFont typeface="Source Sans Pro" panose="020B0503030403020204" pitchFamily="34" charset="0"/>
              <a:buChar char=" "/>
              <a:defRPr sz="1200"/>
            </a:lvl2pPr>
            <a:lvl3pPr marL="85725" indent="-85725" algn="l">
              <a:buFont typeface="Source Sans Pro" panose="020B0503030403020204" pitchFamily="34" charset="0"/>
              <a:buChar char=" "/>
              <a:defRPr sz="1100"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49" name="Espace réservé du texte 5">
            <a:extLst>
              <a:ext uri="{FF2B5EF4-FFF2-40B4-BE49-F238E27FC236}">
                <a16:creationId xmlns:a16="http://schemas.microsoft.com/office/drawing/2014/main" id="{7F8EB284-A638-6A54-7DFC-1A51AF7B0DA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239569" y="3692130"/>
            <a:ext cx="3856431" cy="749336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2pPr marL="85725" indent="-85725" algn="l">
              <a:buFont typeface="Source Sans Pro" panose="020B0503030403020204" pitchFamily="34" charset="0"/>
              <a:buChar char=" "/>
              <a:defRPr sz="1200"/>
            </a:lvl2pPr>
            <a:lvl3pPr marL="85725" indent="-85725" algn="l">
              <a:buFont typeface="Source Sans Pro" panose="020B0503030403020204" pitchFamily="34" charset="0"/>
              <a:buChar char=" "/>
              <a:defRPr sz="1100"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50" name="Espace réservé du texte 5">
            <a:extLst>
              <a:ext uri="{FF2B5EF4-FFF2-40B4-BE49-F238E27FC236}">
                <a16:creationId xmlns:a16="http://schemas.microsoft.com/office/drawing/2014/main" id="{809ECB14-999E-B68A-31D0-CAD0DA15BF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74551" y="3692130"/>
            <a:ext cx="5410503" cy="749336"/>
          </a:xfrm>
          <a:gradFill flip="none" rotWithShape="1">
            <a:gsLst>
              <a:gs pos="0">
                <a:schemeClr val="bg1">
                  <a:lumMod val="85000"/>
                </a:schemeClr>
              </a:gs>
              <a:gs pos="1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anchor="ctr">
            <a:normAutofit/>
          </a:bodyPr>
          <a:lstStyle>
            <a:lvl2pPr marL="85725" indent="-85725" algn="l">
              <a:buFont typeface="Source Sans Pro" panose="020B0503030403020204" pitchFamily="34" charset="0"/>
              <a:buChar char=" "/>
              <a:defRPr sz="1200"/>
            </a:lvl2pPr>
            <a:lvl3pPr marL="85725" indent="-85725" algn="l">
              <a:buFont typeface="Source Sans Pro" panose="020B0503030403020204" pitchFamily="34" charset="0"/>
              <a:buChar char=" "/>
              <a:defRPr sz="1100"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51" name="Espace réservé du texte 5">
            <a:extLst>
              <a:ext uri="{FF2B5EF4-FFF2-40B4-BE49-F238E27FC236}">
                <a16:creationId xmlns:a16="http://schemas.microsoft.com/office/drawing/2014/main" id="{B96971FC-D08F-6ACA-307A-02064B650A9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239569" y="2942793"/>
            <a:ext cx="3856431" cy="749336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2pPr marL="85725" indent="-85725" algn="l">
              <a:buFont typeface="Source Sans Pro" panose="020B0503030403020204" pitchFamily="34" charset="0"/>
              <a:buChar char=" "/>
              <a:defRPr sz="1200"/>
            </a:lvl2pPr>
            <a:lvl3pPr marL="85725" indent="-85725" algn="l">
              <a:buFont typeface="Source Sans Pro" panose="020B0503030403020204" pitchFamily="34" charset="0"/>
              <a:buChar char=" "/>
              <a:defRPr sz="1100"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52" name="Espace réservé du texte 5">
            <a:extLst>
              <a:ext uri="{FF2B5EF4-FFF2-40B4-BE49-F238E27FC236}">
                <a16:creationId xmlns:a16="http://schemas.microsoft.com/office/drawing/2014/main" id="{762C8AF2-4F24-2D9B-BF3E-E97BFF6E242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74551" y="2942793"/>
            <a:ext cx="5410503" cy="749336"/>
          </a:xfrm>
          <a:gradFill>
            <a:gsLst>
              <a:gs pos="10000">
                <a:schemeClr val="bg1">
                  <a:lumMod val="85000"/>
                </a:schemeClr>
              </a:gs>
              <a:gs pos="0">
                <a:schemeClr val="bg1">
                  <a:lumMod val="75000"/>
                </a:schemeClr>
              </a:gs>
            </a:gsLst>
            <a:lin ang="0" scaled="1"/>
          </a:gradFill>
        </p:spPr>
        <p:txBody>
          <a:bodyPr anchor="ctr">
            <a:normAutofit/>
          </a:bodyPr>
          <a:lstStyle>
            <a:lvl2pPr marL="85725" indent="-85725" algn="l">
              <a:buFont typeface="Source Sans Pro" panose="020B0503030403020204" pitchFamily="34" charset="0"/>
              <a:buChar char=" "/>
              <a:defRPr sz="1200"/>
            </a:lvl2pPr>
            <a:lvl3pPr marL="85725" indent="-85725" algn="l">
              <a:buFont typeface="Source Sans Pro" panose="020B0503030403020204" pitchFamily="34" charset="0"/>
              <a:buChar char=" "/>
              <a:defRPr sz="1100"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53" name="Espace réservé du texte 5">
            <a:extLst>
              <a:ext uri="{FF2B5EF4-FFF2-40B4-BE49-F238E27FC236}">
                <a16:creationId xmlns:a16="http://schemas.microsoft.com/office/drawing/2014/main" id="{02E722DC-BF54-EFE0-EC6F-3044F590D9B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239569" y="2193457"/>
            <a:ext cx="3856431" cy="749336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2pPr marL="85725" indent="-85725" algn="l">
              <a:buFont typeface="Source Sans Pro" panose="020B0503030403020204" pitchFamily="34" charset="0"/>
              <a:buChar char=" "/>
              <a:defRPr sz="1200"/>
            </a:lvl2pPr>
            <a:lvl3pPr marL="85725" indent="-85725" algn="l">
              <a:buFont typeface="Source Sans Pro" panose="020B0503030403020204" pitchFamily="34" charset="0"/>
              <a:buChar char=" "/>
              <a:defRPr sz="1100"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54" name="Espace réservé du texte 5">
            <a:extLst>
              <a:ext uri="{FF2B5EF4-FFF2-40B4-BE49-F238E27FC236}">
                <a16:creationId xmlns:a16="http://schemas.microsoft.com/office/drawing/2014/main" id="{31861A45-9B2B-E200-B7B3-D0D9DB3A858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74551" y="2193457"/>
            <a:ext cx="5410503" cy="749336"/>
          </a:xfrm>
          <a:gradFill flip="none" rotWithShape="1">
            <a:gsLst>
              <a:gs pos="0">
                <a:schemeClr val="bg1">
                  <a:lumMod val="85000"/>
                </a:schemeClr>
              </a:gs>
              <a:gs pos="1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anchor="ctr">
            <a:normAutofit/>
          </a:bodyPr>
          <a:lstStyle>
            <a:lvl2pPr marL="85725" indent="-85725" algn="l">
              <a:buFont typeface="Source Sans Pro" panose="020B0503030403020204" pitchFamily="34" charset="0"/>
              <a:buChar char=" "/>
              <a:defRPr sz="1200"/>
            </a:lvl2pPr>
            <a:lvl3pPr marL="85725" indent="-85725" algn="l">
              <a:buFont typeface="Source Sans Pro" panose="020B0503030403020204" pitchFamily="34" charset="0"/>
              <a:buChar char=" "/>
              <a:defRPr sz="1100"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4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lock text in a smartphon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26783B69-58BA-9122-4F0C-767BE16850A1}"/>
              </a:ext>
            </a:extLst>
          </p:cNvPr>
          <p:cNvSpPr/>
          <p:nvPr userDrawn="1"/>
        </p:nvSpPr>
        <p:spPr>
          <a:xfrm flipV="1">
            <a:off x="1614027" y="3792797"/>
            <a:ext cx="3250098" cy="720000"/>
          </a:xfrm>
          <a:custGeom>
            <a:avLst/>
            <a:gdLst>
              <a:gd name="connsiteX0" fmla="*/ 3352991 w 3352990"/>
              <a:gd name="connsiteY0" fmla="*/ 0 h 394144"/>
              <a:gd name="connsiteX1" fmla="*/ 0 w 3352990"/>
              <a:gd name="connsiteY1" fmla="*/ 0 h 394144"/>
              <a:gd name="connsiteX2" fmla="*/ 762 w 3352990"/>
              <a:gd name="connsiteY2" fmla="*/ 394144 h 394144"/>
              <a:gd name="connsiteX3" fmla="*/ 3352991 w 3352990"/>
              <a:gd name="connsiteY3" fmla="*/ 394144 h 394144"/>
              <a:gd name="connsiteX4" fmla="*/ 3352991 w 3352990"/>
              <a:gd name="connsiteY4" fmla="*/ 0 h 39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990" h="394144">
                <a:moveTo>
                  <a:pt x="3352991" y="0"/>
                </a:moveTo>
                <a:lnTo>
                  <a:pt x="0" y="0"/>
                </a:lnTo>
                <a:lnTo>
                  <a:pt x="762" y="394144"/>
                </a:lnTo>
                <a:lnTo>
                  <a:pt x="3352991" y="394144"/>
                </a:lnTo>
                <a:lnTo>
                  <a:pt x="3352991" y="0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E9C"/>
              </a:solidFill>
              <a:effectLst/>
              <a:uLnTx/>
              <a:uFillTx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7891C494-0787-3C0B-476E-EF10C17A39BA}"/>
              </a:ext>
            </a:extLst>
          </p:cNvPr>
          <p:cNvSpPr/>
          <p:nvPr userDrawn="1"/>
        </p:nvSpPr>
        <p:spPr>
          <a:xfrm flipV="1">
            <a:off x="0" y="3792797"/>
            <a:ext cx="1100138" cy="1118234"/>
          </a:xfrm>
          <a:custGeom>
            <a:avLst/>
            <a:gdLst>
              <a:gd name="connsiteX0" fmla="*/ 0 w 609600"/>
              <a:gd name="connsiteY0" fmla="*/ 0 h 609600"/>
              <a:gd name="connsiteX1" fmla="*/ 609600 w 609600"/>
              <a:gd name="connsiteY1" fmla="*/ 0 h 609600"/>
              <a:gd name="connsiteX2" fmla="*/ 609600 w 609600"/>
              <a:gd name="connsiteY2" fmla="*/ 609600 h 609600"/>
              <a:gd name="connsiteX3" fmla="*/ 0 w 609600"/>
              <a:gd name="connsiteY3" fmla="*/ 609600 h 609600"/>
              <a:gd name="connsiteX4" fmla="*/ 0 w 609600"/>
              <a:gd name="connsiteY4" fmla="*/ 0 h 609600"/>
              <a:gd name="connsiteX5" fmla="*/ 0 w 6096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" h="609600">
                <a:moveTo>
                  <a:pt x="0" y="0"/>
                </a:moveTo>
                <a:lnTo>
                  <a:pt x="609600" y="0"/>
                </a:lnTo>
                <a:lnTo>
                  <a:pt x="609600" y="609600"/>
                </a:lnTo>
                <a:lnTo>
                  <a:pt x="0" y="60960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DD7D3867-7D86-80A5-CAC1-74A64DB7E489}"/>
              </a:ext>
            </a:extLst>
          </p:cNvPr>
          <p:cNvSpPr/>
          <p:nvPr userDrawn="1"/>
        </p:nvSpPr>
        <p:spPr>
          <a:xfrm flipV="1">
            <a:off x="1099621" y="3792797"/>
            <a:ext cx="519643" cy="1113988"/>
          </a:xfrm>
          <a:custGeom>
            <a:avLst/>
            <a:gdLst>
              <a:gd name="connsiteX0" fmla="*/ 0 w 519643"/>
              <a:gd name="connsiteY0" fmla="*/ 0 h 1116337"/>
              <a:gd name="connsiteX1" fmla="*/ 518097 w 519643"/>
              <a:gd name="connsiteY1" fmla="*/ 389174 h 1116337"/>
              <a:gd name="connsiteX2" fmla="*/ 518097 w 519643"/>
              <a:gd name="connsiteY2" fmla="*/ 405373 h 1116337"/>
              <a:gd name="connsiteX3" fmla="*/ 518097 w 519643"/>
              <a:gd name="connsiteY3" fmla="*/ 433179 h 1116337"/>
              <a:gd name="connsiteX4" fmla="*/ 518440 w 519643"/>
              <a:gd name="connsiteY4" fmla="*/ 433179 h 1116337"/>
              <a:gd name="connsiteX5" fmla="*/ 518440 w 519643"/>
              <a:gd name="connsiteY5" fmla="*/ 404169 h 1116337"/>
              <a:gd name="connsiteX6" fmla="*/ 518440 w 519643"/>
              <a:gd name="connsiteY6" fmla="*/ 387970 h 1116337"/>
              <a:gd name="connsiteX7" fmla="*/ 518784 w 519643"/>
              <a:gd name="connsiteY7" fmla="*/ 388315 h 1116337"/>
              <a:gd name="connsiteX8" fmla="*/ 519643 w 519643"/>
              <a:gd name="connsiteY8" fmla="*/ 1100138 h 1116337"/>
              <a:gd name="connsiteX9" fmla="*/ 519621 w 519643"/>
              <a:gd name="connsiteY9" fmla="*/ 1100138 h 1116337"/>
              <a:gd name="connsiteX10" fmla="*/ 519643 w 519643"/>
              <a:gd name="connsiteY10" fmla="*/ 1116337 h 1116337"/>
              <a:gd name="connsiteX11" fmla="*/ 0 w 519643"/>
              <a:gd name="connsiteY11" fmla="*/ 1116337 h 1116337"/>
              <a:gd name="connsiteX12" fmla="*/ 0 w 519643"/>
              <a:gd name="connsiteY12" fmla="*/ 1100138 h 1116337"/>
              <a:gd name="connsiteX13" fmla="*/ 0 w 519643"/>
              <a:gd name="connsiteY13" fmla="*/ 16199 h 1116337"/>
              <a:gd name="connsiteX0" fmla="*/ 0 w 519643"/>
              <a:gd name="connsiteY0" fmla="*/ 0 h 1116337"/>
              <a:gd name="connsiteX1" fmla="*/ 518097 w 519643"/>
              <a:gd name="connsiteY1" fmla="*/ 389174 h 1116337"/>
              <a:gd name="connsiteX2" fmla="*/ 518097 w 519643"/>
              <a:gd name="connsiteY2" fmla="*/ 405373 h 1116337"/>
              <a:gd name="connsiteX3" fmla="*/ 518097 w 519643"/>
              <a:gd name="connsiteY3" fmla="*/ 433179 h 1116337"/>
              <a:gd name="connsiteX4" fmla="*/ 518440 w 519643"/>
              <a:gd name="connsiteY4" fmla="*/ 433179 h 1116337"/>
              <a:gd name="connsiteX5" fmla="*/ 518440 w 519643"/>
              <a:gd name="connsiteY5" fmla="*/ 404169 h 1116337"/>
              <a:gd name="connsiteX6" fmla="*/ 518440 w 519643"/>
              <a:gd name="connsiteY6" fmla="*/ 387970 h 1116337"/>
              <a:gd name="connsiteX7" fmla="*/ 518784 w 519643"/>
              <a:gd name="connsiteY7" fmla="*/ 388315 h 1116337"/>
              <a:gd name="connsiteX8" fmla="*/ 519643 w 519643"/>
              <a:gd name="connsiteY8" fmla="*/ 1100138 h 1116337"/>
              <a:gd name="connsiteX9" fmla="*/ 519621 w 519643"/>
              <a:gd name="connsiteY9" fmla="*/ 1100138 h 1116337"/>
              <a:gd name="connsiteX10" fmla="*/ 519643 w 519643"/>
              <a:gd name="connsiteY10" fmla="*/ 1116337 h 1116337"/>
              <a:gd name="connsiteX11" fmla="*/ 0 w 519643"/>
              <a:gd name="connsiteY11" fmla="*/ 1116337 h 1116337"/>
              <a:gd name="connsiteX12" fmla="*/ 0 w 519643"/>
              <a:gd name="connsiteY12" fmla="*/ 1100138 h 1116337"/>
              <a:gd name="connsiteX13" fmla="*/ 0 w 519643"/>
              <a:gd name="connsiteY13" fmla="*/ 0 h 1116337"/>
              <a:gd name="connsiteX0" fmla="*/ 59531 w 519643"/>
              <a:gd name="connsiteY0" fmla="*/ 0 h 1113951"/>
              <a:gd name="connsiteX1" fmla="*/ 518097 w 519643"/>
              <a:gd name="connsiteY1" fmla="*/ 386788 h 1113951"/>
              <a:gd name="connsiteX2" fmla="*/ 518097 w 519643"/>
              <a:gd name="connsiteY2" fmla="*/ 402987 h 1113951"/>
              <a:gd name="connsiteX3" fmla="*/ 518097 w 519643"/>
              <a:gd name="connsiteY3" fmla="*/ 430793 h 1113951"/>
              <a:gd name="connsiteX4" fmla="*/ 518440 w 519643"/>
              <a:gd name="connsiteY4" fmla="*/ 430793 h 1113951"/>
              <a:gd name="connsiteX5" fmla="*/ 518440 w 519643"/>
              <a:gd name="connsiteY5" fmla="*/ 401783 h 1113951"/>
              <a:gd name="connsiteX6" fmla="*/ 518440 w 519643"/>
              <a:gd name="connsiteY6" fmla="*/ 385584 h 1113951"/>
              <a:gd name="connsiteX7" fmla="*/ 518784 w 519643"/>
              <a:gd name="connsiteY7" fmla="*/ 385929 h 1113951"/>
              <a:gd name="connsiteX8" fmla="*/ 519643 w 519643"/>
              <a:gd name="connsiteY8" fmla="*/ 1097752 h 1113951"/>
              <a:gd name="connsiteX9" fmla="*/ 519621 w 519643"/>
              <a:gd name="connsiteY9" fmla="*/ 1097752 h 1113951"/>
              <a:gd name="connsiteX10" fmla="*/ 519643 w 519643"/>
              <a:gd name="connsiteY10" fmla="*/ 1113951 h 1113951"/>
              <a:gd name="connsiteX11" fmla="*/ 0 w 519643"/>
              <a:gd name="connsiteY11" fmla="*/ 1113951 h 1113951"/>
              <a:gd name="connsiteX12" fmla="*/ 0 w 519643"/>
              <a:gd name="connsiteY12" fmla="*/ 1097752 h 1113951"/>
              <a:gd name="connsiteX13" fmla="*/ 59531 w 519643"/>
              <a:gd name="connsiteY13" fmla="*/ 0 h 1113951"/>
              <a:gd name="connsiteX0" fmla="*/ 0 w 519643"/>
              <a:gd name="connsiteY0" fmla="*/ 0 h 1116337"/>
              <a:gd name="connsiteX1" fmla="*/ 518097 w 519643"/>
              <a:gd name="connsiteY1" fmla="*/ 389174 h 1116337"/>
              <a:gd name="connsiteX2" fmla="*/ 518097 w 519643"/>
              <a:gd name="connsiteY2" fmla="*/ 405373 h 1116337"/>
              <a:gd name="connsiteX3" fmla="*/ 518097 w 519643"/>
              <a:gd name="connsiteY3" fmla="*/ 433179 h 1116337"/>
              <a:gd name="connsiteX4" fmla="*/ 518440 w 519643"/>
              <a:gd name="connsiteY4" fmla="*/ 433179 h 1116337"/>
              <a:gd name="connsiteX5" fmla="*/ 518440 w 519643"/>
              <a:gd name="connsiteY5" fmla="*/ 404169 h 1116337"/>
              <a:gd name="connsiteX6" fmla="*/ 518440 w 519643"/>
              <a:gd name="connsiteY6" fmla="*/ 387970 h 1116337"/>
              <a:gd name="connsiteX7" fmla="*/ 518784 w 519643"/>
              <a:gd name="connsiteY7" fmla="*/ 388315 h 1116337"/>
              <a:gd name="connsiteX8" fmla="*/ 519643 w 519643"/>
              <a:gd name="connsiteY8" fmla="*/ 1100138 h 1116337"/>
              <a:gd name="connsiteX9" fmla="*/ 519621 w 519643"/>
              <a:gd name="connsiteY9" fmla="*/ 1100138 h 1116337"/>
              <a:gd name="connsiteX10" fmla="*/ 519643 w 519643"/>
              <a:gd name="connsiteY10" fmla="*/ 1116337 h 1116337"/>
              <a:gd name="connsiteX11" fmla="*/ 0 w 519643"/>
              <a:gd name="connsiteY11" fmla="*/ 1116337 h 1116337"/>
              <a:gd name="connsiteX12" fmla="*/ 0 w 519643"/>
              <a:gd name="connsiteY12" fmla="*/ 1100138 h 1116337"/>
              <a:gd name="connsiteX13" fmla="*/ 0 w 519643"/>
              <a:gd name="connsiteY13" fmla="*/ 0 h 1116337"/>
              <a:gd name="connsiteX0" fmla="*/ 0 w 519643"/>
              <a:gd name="connsiteY0" fmla="*/ 0 h 1116337"/>
              <a:gd name="connsiteX1" fmla="*/ 518097 w 519643"/>
              <a:gd name="connsiteY1" fmla="*/ 389174 h 1116337"/>
              <a:gd name="connsiteX2" fmla="*/ 518097 w 519643"/>
              <a:gd name="connsiteY2" fmla="*/ 405373 h 1116337"/>
              <a:gd name="connsiteX3" fmla="*/ 518097 w 519643"/>
              <a:gd name="connsiteY3" fmla="*/ 433179 h 1116337"/>
              <a:gd name="connsiteX4" fmla="*/ 518440 w 519643"/>
              <a:gd name="connsiteY4" fmla="*/ 404169 h 1116337"/>
              <a:gd name="connsiteX5" fmla="*/ 518440 w 519643"/>
              <a:gd name="connsiteY5" fmla="*/ 387970 h 1116337"/>
              <a:gd name="connsiteX6" fmla="*/ 518784 w 519643"/>
              <a:gd name="connsiteY6" fmla="*/ 388315 h 1116337"/>
              <a:gd name="connsiteX7" fmla="*/ 519643 w 519643"/>
              <a:gd name="connsiteY7" fmla="*/ 1100138 h 1116337"/>
              <a:gd name="connsiteX8" fmla="*/ 519621 w 519643"/>
              <a:gd name="connsiteY8" fmla="*/ 1100138 h 1116337"/>
              <a:gd name="connsiteX9" fmla="*/ 519643 w 519643"/>
              <a:gd name="connsiteY9" fmla="*/ 1116337 h 1116337"/>
              <a:gd name="connsiteX10" fmla="*/ 0 w 519643"/>
              <a:gd name="connsiteY10" fmla="*/ 1116337 h 1116337"/>
              <a:gd name="connsiteX11" fmla="*/ 0 w 519643"/>
              <a:gd name="connsiteY11" fmla="*/ 1100138 h 1116337"/>
              <a:gd name="connsiteX12" fmla="*/ 0 w 519643"/>
              <a:gd name="connsiteY12" fmla="*/ 0 h 1116337"/>
              <a:gd name="connsiteX0" fmla="*/ 0 w 519643"/>
              <a:gd name="connsiteY0" fmla="*/ 0 h 1116337"/>
              <a:gd name="connsiteX1" fmla="*/ 518097 w 519643"/>
              <a:gd name="connsiteY1" fmla="*/ 389174 h 1116337"/>
              <a:gd name="connsiteX2" fmla="*/ 518097 w 519643"/>
              <a:gd name="connsiteY2" fmla="*/ 405373 h 1116337"/>
              <a:gd name="connsiteX3" fmla="*/ 518097 w 519643"/>
              <a:gd name="connsiteY3" fmla="*/ 433179 h 1116337"/>
              <a:gd name="connsiteX4" fmla="*/ 518440 w 519643"/>
              <a:gd name="connsiteY4" fmla="*/ 387970 h 1116337"/>
              <a:gd name="connsiteX5" fmla="*/ 518784 w 519643"/>
              <a:gd name="connsiteY5" fmla="*/ 388315 h 1116337"/>
              <a:gd name="connsiteX6" fmla="*/ 519643 w 519643"/>
              <a:gd name="connsiteY6" fmla="*/ 1100138 h 1116337"/>
              <a:gd name="connsiteX7" fmla="*/ 519621 w 519643"/>
              <a:gd name="connsiteY7" fmla="*/ 1100138 h 1116337"/>
              <a:gd name="connsiteX8" fmla="*/ 519643 w 519643"/>
              <a:gd name="connsiteY8" fmla="*/ 1116337 h 1116337"/>
              <a:gd name="connsiteX9" fmla="*/ 0 w 519643"/>
              <a:gd name="connsiteY9" fmla="*/ 1116337 h 1116337"/>
              <a:gd name="connsiteX10" fmla="*/ 0 w 519643"/>
              <a:gd name="connsiteY10" fmla="*/ 1100138 h 1116337"/>
              <a:gd name="connsiteX11" fmla="*/ 0 w 519643"/>
              <a:gd name="connsiteY11" fmla="*/ 0 h 1116337"/>
              <a:gd name="connsiteX0" fmla="*/ 0 w 519643"/>
              <a:gd name="connsiteY0" fmla="*/ 0 h 1116337"/>
              <a:gd name="connsiteX1" fmla="*/ 518097 w 519643"/>
              <a:gd name="connsiteY1" fmla="*/ 389174 h 1116337"/>
              <a:gd name="connsiteX2" fmla="*/ 518097 w 519643"/>
              <a:gd name="connsiteY2" fmla="*/ 405373 h 1116337"/>
              <a:gd name="connsiteX3" fmla="*/ 518440 w 519643"/>
              <a:gd name="connsiteY3" fmla="*/ 387970 h 1116337"/>
              <a:gd name="connsiteX4" fmla="*/ 518784 w 519643"/>
              <a:gd name="connsiteY4" fmla="*/ 388315 h 1116337"/>
              <a:gd name="connsiteX5" fmla="*/ 519643 w 519643"/>
              <a:gd name="connsiteY5" fmla="*/ 1100138 h 1116337"/>
              <a:gd name="connsiteX6" fmla="*/ 519621 w 519643"/>
              <a:gd name="connsiteY6" fmla="*/ 1100138 h 1116337"/>
              <a:gd name="connsiteX7" fmla="*/ 519643 w 519643"/>
              <a:gd name="connsiteY7" fmla="*/ 1116337 h 1116337"/>
              <a:gd name="connsiteX8" fmla="*/ 0 w 519643"/>
              <a:gd name="connsiteY8" fmla="*/ 1116337 h 1116337"/>
              <a:gd name="connsiteX9" fmla="*/ 0 w 519643"/>
              <a:gd name="connsiteY9" fmla="*/ 1100138 h 1116337"/>
              <a:gd name="connsiteX10" fmla="*/ 0 w 519643"/>
              <a:gd name="connsiteY10" fmla="*/ 0 h 1116337"/>
              <a:gd name="connsiteX0" fmla="*/ 0 w 519643"/>
              <a:gd name="connsiteY0" fmla="*/ 0 h 1116337"/>
              <a:gd name="connsiteX1" fmla="*/ 518097 w 519643"/>
              <a:gd name="connsiteY1" fmla="*/ 389174 h 1116337"/>
              <a:gd name="connsiteX2" fmla="*/ 518440 w 519643"/>
              <a:gd name="connsiteY2" fmla="*/ 387970 h 1116337"/>
              <a:gd name="connsiteX3" fmla="*/ 518784 w 519643"/>
              <a:gd name="connsiteY3" fmla="*/ 388315 h 1116337"/>
              <a:gd name="connsiteX4" fmla="*/ 519643 w 519643"/>
              <a:gd name="connsiteY4" fmla="*/ 1100138 h 1116337"/>
              <a:gd name="connsiteX5" fmla="*/ 519621 w 519643"/>
              <a:gd name="connsiteY5" fmla="*/ 1100138 h 1116337"/>
              <a:gd name="connsiteX6" fmla="*/ 519643 w 519643"/>
              <a:gd name="connsiteY6" fmla="*/ 1116337 h 1116337"/>
              <a:gd name="connsiteX7" fmla="*/ 0 w 519643"/>
              <a:gd name="connsiteY7" fmla="*/ 1116337 h 1116337"/>
              <a:gd name="connsiteX8" fmla="*/ 0 w 519643"/>
              <a:gd name="connsiteY8" fmla="*/ 1100138 h 1116337"/>
              <a:gd name="connsiteX9" fmla="*/ 0 w 519643"/>
              <a:gd name="connsiteY9" fmla="*/ 0 h 1116337"/>
              <a:gd name="connsiteX0" fmla="*/ 0 w 661659"/>
              <a:gd name="connsiteY0" fmla="*/ 0 h 1116337"/>
              <a:gd name="connsiteX1" fmla="*/ 518097 w 661659"/>
              <a:gd name="connsiteY1" fmla="*/ 389174 h 1116337"/>
              <a:gd name="connsiteX2" fmla="*/ 518440 w 661659"/>
              <a:gd name="connsiteY2" fmla="*/ 387970 h 1116337"/>
              <a:gd name="connsiteX3" fmla="*/ 661659 w 661659"/>
              <a:gd name="connsiteY3" fmla="*/ 376384 h 1116337"/>
              <a:gd name="connsiteX4" fmla="*/ 519643 w 661659"/>
              <a:gd name="connsiteY4" fmla="*/ 1100138 h 1116337"/>
              <a:gd name="connsiteX5" fmla="*/ 519621 w 661659"/>
              <a:gd name="connsiteY5" fmla="*/ 1100138 h 1116337"/>
              <a:gd name="connsiteX6" fmla="*/ 519643 w 661659"/>
              <a:gd name="connsiteY6" fmla="*/ 1116337 h 1116337"/>
              <a:gd name="connsiteX7" fmla="*/ 0 w 661659"/>
              <a:gd name="connsiteY7" fmla="*/ 1116337 h 1116337"/>
              <a:gd name="connsiteX8" fmla="*/ 0 w 661659"/>
              <a:gd name="connsiteY8" fmla="*/ 1100138 h 1116337"/>
              <a:gd name="connsiteX9" fmla="*/ 0 w 661659"/>
              <a:gd name="connsiteY9" fmla="*/ 0 h 1116337"/>
              <a:gd name="connsiteX0" fmla="*/ 0 w 519643"/>
              <a:gd name="connsiteY0" fmla="*/ 0 h 1116337"/>
              <a:gd name="connsiteX1" fmla="*/ 518097 w 519643"/>
              <a:gd name="connsiteY1" fmla="*/ 389174 h 1116337"/>
              <a:gd name="connsiteX2" fmla="*/ 518440 w 519643"/>
              <a:gd name="connsiteY2" fmla="*/ 387970 h 1116337"/>
              <a:gd name="connsiteX3" fmla="*/ 519643 w 519643"/>
              <a:gd name="connsiteY3" fmla="*/ 1100138 h 1116337"/>
              <a:gd name="connsiteX4" fmla="*/ 519621 w 519643"/>
              <a:gd name="connsiteY4" fmla="*/ 1100138 h 1116337"/>
              <a:gd name="connsiteX5" fmla="*/ 519643 w 519643"/>
              <a:gd name="connsiteY5" fmla="*/ 1116337 h 1116337"/>
              <a:gd name="connsiteX6" fmla="*/ 0 w 519643"/>
              <a:gd name="connsiteY6" fmla="*/ 1116337 h 1116337"/>
              <a:gd name="connsiteX7" fmla="*/ 0 w 519643"/>
              <a:gd name="connsiteY7" fmla="*/ 1100138 h 1116337"/>
              <a:gd name="connsiteX8" fmla="*/ 0 w 519643"/>
              <a:gd name="connsiteY8" fmla="*/ 0 h 1116337"/>
              <a:gd name="connsiteX0" fmla="*/ 0 w 519643"/>
              <a:gd name="connsiteY0" fmla="*/ 0 h 1116337"/>
              <a:gd name="connsiteX1" fmla="*/ 518097 w 519643"/>
              <a:gd name="connsiteY1" fmla="*/ 389174 h 1116337"/>
              <a:gd name="connsiteX2" fmla="*/ 519643 w 519643"/>
              <a:gd name="connsiteY2" fmla="*/ 1100138 h 1116337"/>
              <a:gd name="connsiteX3" fmla="*/ 519621 w 519643"/>
              <a:gd name="connsiteY3" fmla="*/ 1100138 h 1116337"/>
              <a:gd name="connsiteX4" fmla="*/ 519643 w 519643"/>
              <a:gd name="connsiteY4" fmla="*/ 1116337 h 1116337"/>
              <a:gd name="connsiteX5" fmla="*/ 0 w 519643"/>
              <a:gd name="connsiteY5" fmla="*/ 1116337 h 1116337"/>
              <a:gd name="connsiteX6" fmla="*/ 0 w 519643"/>
              <a:gd name="connsiteY6" fmla="*/ 1100138 h 1116337"/>
              <a:gd name="connsiteX7" fmla="*/ 0 w 519643"/>
              <a:gd name="connsiteY7" fmla="*/ 0 h 1116337"/>
              <a:gd name="connsiteX0" fmla="*/ 0 w 519643"/>
              <a:gd name="connsiteY0" fmla="*/ 0 h 1116337"/>
              <a:gd name="connsiteX1" fmla="*/ 437134 w 519643"/>
              <a:gd name="connsiteY1" fmla="*/ 446444 h 1116337"/>
              <a:gd name="connsiteX2" fmla="*/ 519643 w 519643"/>
              <a:gd name="connsiteY2" fmla="*/ 1100138 h 1116337"/>
              <a:gd name="connsiteX3" fmla="*/ 519621 w 519643"/>
              <a:gd name="connsiteY3" fmla="*/ 1100138 h 1116337"/>
              <a:gd name="connsiteX4" fmla="*/ 519643 w 519643"/>
              <a:gd name="connsiteY4" fmla="*/ 1116337 h 1116337"/>
              <a:gd name="connsiteX5" fmla="*/ 0 w 519643"/>
              <a:gd name="connsiteY5" fmla="*/ 1116337 h 1116337"/>
              <a:gd name="connsiteX6" fmla="*/ 0 w 519643"/>
              <a:gd name="connsiteY6" fmla="*/ 1100138 h 1116337"/>
              <a:gd name="connsiteX7" fmla="*/ 0 w 519643"/>
              <a:gd name="connsiteY7" fmla="*/ 0 h 1116337"/>
              <a:gd name="connsiteX0" fmla="*/ 0 w 519643"/>
              <a:gd name="connsiteY0" fmla="*/ 0 h 1116337"/>
              <a:gd name="connsiteX1" fmla="*/ 518097 w 519643"/>
              <a:gd name="connsiteY1" fmla="*/ 389174 h 1116337"/>
              <a:gd name="connsiteX2" fmla="*/ 519643 w 519643"/>
              <a:gd name="connsiteY2" fmla="*/ 1100138 h 1116337"/>
              <a:gd name="connsiteX3" fmla="*/ 519621 w 519643"/>
              <a:gd name="connsiteY3" fmla="*/ 1100138 h 1116337"/>
              <a:gd name="connsiteX4" fmla="*/ 519643 w 519643"/>
              <a:gd name="connsiteY4" fmla="*/ 1116337 h 1116337"/>
              <a:gd name="connsiteX5" fmla="*/ 0 w 519643"/>
              <a:gd name="connsiteY5" fmla="*/ 1116337 h 1116337"/>
              <a:gd name="connsiteX6" fmla="*/ 0 w 519643"/>
              <a:gd name="connsiteY6" fmla="*/ 1100138 h 1116337"/>
              <a:gd name="connsiteX7" fmla="*/ 0 w 519643"/>
              <a:gd name="connsiteY7" fmla="*/ 0 h 1116337"/>
              <a:gd name="connsiteX0" fmla="*/ 0 w 519643"/>
              <a:gd name="connsiteY0" fmla="*/ 0 h 1116337"/>
              <a:gd name="connsiteX1" fmla="*/ 477616 w 519643"/>
              <a:gd name="connsiteY1" fmla="*/ 429740 h 1116337"/>
              <a:gd name="connsiteX2" fmla="*/ 519643 w 519643"/>
              <a:gd name="connsiteY2" fmla="*/ 1100138 h 1116337"/>
              <a:gd name="connsiteX3" fmla="*/ 519621 w 519643"/>
              <a:gd name="connsiteY3" fmla="*/ 1100138 h 1116337"/>
              <a:gd name="connsiteX4" fmla="*/ 519643 w 519643"/>
              <a:gd name="connsiteY4" fmla="*/ 1116337 h 1116337"/>
              <a:gd name="connsiteX5" fmla="*/ 0 w 519643"/>
              <a:gd name="connsiteY5" fmla="*/ 1116337 h 1116337"/>
              <a:gd name="connsiteX6" fmla="*/ 0 w 519643"/>
              <a:gd name="connsiteY6" fmla="*/ 1100138 h 1116337"/>
              <a:gd name="connsiteX7" fmla="*/ 0 w 519643"/>
              <a:gd name="connsiteY7" fmla="*/ 0 h 1116337"/>
              <a:gd name="connsiteX0" fmla="*/ 0 w 519643"/>
              <a:gd name="connsiteY0" fmla="*/ 0 h 1116337"/>
              <a:gd name="connsiteX1" fmla="*/ 515716 w 519643"/>
              <a:gd name="connsiteY1" fmla="*/ 393947 h 1116337"/>
              <a:gd name="connsiteX2" fmla="*/ 519643 w 519643"/>
              <a:gd name="connsiteY2" fmla="*/ 1100138 h 1116337"/>
              <a:gd name="connsiteX3" fmla="*/ 519621 w 519643"/>
              <a:gd name="connsiteY3" fmla="*/ 1100138 h 1116337"/>
              <a:gd name="connsiteX4" fmla="*/ 519643 w 519643"/>
              <a:gd name="connsiteY4" fmla="*/ 1116337 h 1116337"/>
              <a:gd name="connsiteX5" fmla="*/ 0 w 519643"/>
              <a:gd name="connsiteY5" fmla="*/ 1116337 h 1116337"/>
              <a:gd name="connsiteX6" fmla="*/ 0 w 519643"/>
              <a:gd name="connsiteY6" fmla="*/ 1100138 h 1116337"/>
              <a:gd name="connsiteX7" fmla="*/ 0 w 519643"/>
              <a:gd name="connsiteY7" fmla="*/ 0 h 1116337"/>
              <a:gd name="connsiteX0" fmla="*/ 0 w 519643"/>
              <a:gd name="connsiteY0" fmla="*/ 0 h 1116337"/>
              <a:gd name="connsiteX1" fmla="*/ 477616 w 519643"/>
              <a:gd name="connsiteY1" fmla="*/ 413037 h 1116337"/>
              <a:gd name="connsiteX2" fmla="*/ 519643 w 519643"/>
              <a:gd name="connsiteY2" fmla="*/ 1100138 h 1116337"/>
              <a:gd name="connsiteX3" fmla="*/ 519621 w 519643"/>
              <a:gd name="connsiteY3" fmla="*/ 1100138 h 1116337"/>
              <a:gd name="connsiteX4" fmla="*/ 519643 w 519643"/>
              <a:gd name="connsiteY4" fmla="*/ 1116337 h 1116337"/>
              <a:gd name="connsiteX5" fmla="*/ 0 w 519643"/>
              <a:gd name="connsiteY5" fmla="*/ 1116337 h 1116337"/>
              <a:gd name="connsiteX6" fmla="*/ 0 w 519643"/>
              <a:gd name="connsiteY6" fmla="*/ 1100138 h 1116337"/>
              <a:gd name="connsiteX7" fmla="*/ 0 w 519643"/>
              <a:gd name="connsiteY7" fmla="*/ 0 h 1116337"/>
              <a:gd name="connsiteX0" fmla="*/ 0 w 519643"/>
              <a:gd name="connsiteY0" fmla="*/ 0 h 1116337"/>
              <a:gd name="connsiteX1" fmla="*/ 518097 w 519643"/>
              <a:gd name="connsiteY1" fmla="*/ 393947 h 1116337"/>
              <a:gd name="connsiteX2" fmla="*/ 519643 w 519643"/>
              <a:gd name="connsiteY2" fmla="*/ 1100138 h 1116337"/>
              <a:gd name="connsiteX3" fmla="*/ 519621 w 519643"/>
              <a:gd name="connsiteY3" fmla="*/ 1100138 h 1116337"/>
              <a:gd name="connsiteX4" fmla="*/ 519643 w 519643"/>
              <a:gd name="connsiteY4" fmla="*/ 1116337 h 1116337"/>
              <a:gd name="connsiteX5" fmla="*/ 0 w 519643"/>
              <a:gd name="connsiteY5" fmla="*/ 1116337 h 1116337"/>
              <a:gd name="connsiteX6" fmla="*/ 0 w 519643"/>
              <a:gd name="connsiteY6" fmla="*/ 1100138 h 1116337"/>
              <a:gd name="connsiteX7" fmla="*/ 0 w 519643"/>
              <a:gd name="connsiteY7" fmla="*/ 0 h 1116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643" h="1116337">
                <a:moveTo>
                  <a:pt x="0" y="0"/>
                </a:moveTo>
                <a:lnTo>
                  <a:pt x="518097" y="393947"/>
                </a:lnTo>
                <a:cubicBezTo>
                  <a:pt x="518612" y="630935"/>
                  <a:pt x="519128" y="863150"/>
                  <a:pt x="519643" y="1100138"/>
                </a:cubicBezTo>
                <a:lnTo>
                  <a:pt x="519621" y="1100138"/>
                </a:lnTo>
                <a:cubicBezTo>
                  <a:pt x="519628" y="1105538"/>
                  <a:pt x="519636" y="1110937"/>
                  <a:pt x="519643" y="1116337"/>
                </a:cubicBezTo>
                <a:lnTo>
                  <a:pt x="0" y="1116337"/>
                </a:lnTo>
                <a:lnTo>
                  <a:pt x="0" y="11001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E9C"/>
              </a:solidFill>
              <a:effectLst/>
              <a:uLnTx/>
              <a:uFillTx/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8C54C2C8-3AA0-52B7-661C-176E89AB58F6}"/>
              </a:ext>
            </a:extLst>
          </p:cNvPr>
          <p:cNvSpPr/>
          <p:nvPr userDrawn="1"/>
        </p:nvSpPr>
        <p:spPr>
          <a:xfrm>
            <a:off x="1099448" y="4998720"/>
            <a:ext cx="8534247" cy="185928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4000">
                <a:schemeClr val="bg1"/>
              </a:gs>
            </a:gsLst>
            <a:path path="rect">
              <a:fillToRect r="100000" b="100000"/>
            </a:path>
            <a:tileRect l="-100000" t="-100000"/>
          </a:gradFill>
          <a:ln w="6032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C508D1-67D6-19D4-67F0-8D8EB3198E70}"/>
              </a:ext>
            </a:extLst>
          </p:cNvPr>
          <p:cNvSpPr/>
          <p:nvPr userDrawn="1"/>
        </p:nvSpPr>
        <p:spPr>
          <a:xfrm>
            <a:off x="1277423" y="6190264"/>
            <a:ext cx="8577806" cy="669018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8000">
                <a:schemeClr val="bg1"/>
              </a:gs>
            </a:gsLst>
            <a:lin ang="5400000" scaled="1"/>
          </a:gradFill>
          <a:ln w="6032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82" name="Forme libre : forme 81">
            <a:extLst>
              <a:ext uri="{FF2B5EF4-FFF2-40B4-BE49-F238E27FC236}">
                <a16:creationId xmlns:a16="http://schemas.microsoft.com/office/drawing/2014/main" id="{6F3C6549-03B8-0044-9E76-78EFDEF4ED97}"/>
              </a:ext>
            </a:extLst>
          </p:cNvPr>
          <p:cNvSpPr/>
          <p:nvPr/>
        </p:nvSpPr>
        <p:spPr>
          <a:xfrm>
            <a:off x="1614027" y="3076458"/>
            <a:ext cx="3250098" cy="720000"/>
          </a:xfrm>
          <a:custGeom>
            <a:avLst/>
            <a:gdLst>
              <a:gd name="connsiteX0" fmla="*/ 3352991 w 3352990"/>
              <a:gd name="connsiteY0" fmla="*/ 0 h 394144"/>
              <a:gd name="connsiteX1" fmla="*/ 0 w 3352990"/>
              <a:gd name="connsiteY1" fmla="*/ 0 h 394144"/>
              <a:gd name="connsiteX2" fmla="*/ 762 w 3352990"/>
              <a:gd name="connsiteY2" fmla="*/ 394144 h 394144"/>
              <a:gd name="connsiteX3" fmla="*/ 3352991 w 3352990"/>
              <a:gd name="connsiteY3" fmla="*/ 394144 h 394144"/>
              <a:gd name="connsiteX4" fmla="*/ 3352991 w 3352990"/>
              <a:gd name="connsiteY4" fmla="*/ 0 h 39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990" h="394144">
                <a:moveTo>
                  <a:pt x="3352991" y="0"/>
                </a:moveTo>
                <a:lnTo>
                  <a:pt x="0" y="0"/>
                </a:lnTo>
                <a:lnTo>
                  <a:pt x="762" y="394144"/>
                </a:lnTo>
                <a:lnTo>
                  <a:pt x="3352991" y="394144"/>
                </a:lnTo>
                <a:lnTo>
                  <a:pt x="3352991" y="0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3" name="Forme libre : forme 82">
            <a:extLst>
              <a:ext uri="{FF2B5EF4-FFF2-40B4-BE49-F238E27FC236}">
                <a16:creationId xmlns:a16="http://schemas.microsoft.com/office/drawing/2014/main" id="{1E44BB59-DA06-7C64-B4D1-C91358552087}"/>
              </a:ext>
            </a:extLst>
          </p:cNvPr>
          <p:cNvSpPr/>
          <p:nvPr/>
        </p:nvSpPr>
        <p:spPr>
          <a:xfrm>
            <a:off x="1614027" y="2356547"/>
            <a:ext cx="3249452" cy="720000"/>
          </a:xfrm>
          <a:custGeom>
            <a:avLst/>
            <a:gdLst>
              <a:gd name="connsiteX0" fmla="*/ 0 w 3352323"/>
              <a:gd name="connsiteY0" fmla="*/ 0 h 392430"/>
              <a:gd name="connsiteX1" fmla="*/ 3352324 w 3352323"/>
              <a:gd name="connsiteY1" fmla="*/ 0 h 392430"/>
              <a:gd name="connsiteX2" fmla="*/ 3352324 w 3352323"/>
              <a:gd name="connsiteY2" fmla="*/ 392430 h 392430"/>
              <a:gd name="connsiteX3" fmla="*/ 0 w 3352323"/>
              <a:gd name="connsiteY3" fmla="*/ 392430 h 392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2323" h="392430">
                <a:moveTo>
                  <a:pt x="0" y="0"/>
                </a:moveTo>
                <a:lnTo>
                  <a:pt x="3352324" y="0"/>
                </a:lnTo>
                <a:lnTo>
                  <a:pt x="3352324" y="392430"/>
                </a:lnTo>
                <a:lnTo>
                  <a:pt x="0" y="392430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7" name="Forme libre : forme 136">
            <a:extLst>
              <a:ext uri="{FF2B5EF4-FFF2-40B4-BE49-F238E27FC236}">
                <a16:creationId xmlns:a16="http://schemas.microsoft.com/office/drawing/2014/main" id="{0A060B52-9FA7-9556-D9C9-D47378D98D50}"/>
              </a:ext>
            </a:extLst>
          </p:cNvPr>
          <p:cNvSpPr/>
          <p:nvPr/>
        </p:nvSpPr>
        <p:spPr>
          <a:xfrm flipV="1">
            <a:off x="1614027" y="4512708"/>
            <a:ext cx="3249452" cy="720000"/>
          </a:xfrm>
          <a:custGeom>
            <a:avLst/>
            <a:gdLst>
              <a:gd name="connsiteX0" fmla="*/ 0 w 3352323"/>
              <a:gd name="connsiteY0" fmla="*/ 0 h 392430"/>
              <a:gd name="connsiteX1" fmla="*/ 3352324 w 3352323"/>
              <a:gd name="connsiteY1" fmla="*/ 0 h 392430"/>
              <a:gd name="connsiteX2" fmla="*/ 3352324 w 3352323"/>
              <a:gd name="connsiteY2" fmla="*/ 392430 h 392430"/>
              <a:gd name="connsiteX3" fmla="*/ 0 w 3352323"/>
              <a:gd name="connsiteY3" fmla="*/ 392430 h 392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2323" h="392430">
                <a:moveTo>
                  <a:pt x="0" y="0"/>
                </a:moveTo>
                <a:lnTo>
                  <a:pt x="3352324" y="0"/>
                </a:lnTo>
                <a:lnTo>
                  <a:pt x="3352324" y="392430"/>
                </a:lnTo>
                <a:lnTo>
                  <a:pt x="0" y="392430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99" name="Image 98" descr="Une image contenant Téléphone mobile, capture d’écran, noir et blanc, noir&#10;&#10;Description générée automatiquement">
            <a:extLst>
              <a:ext uri="{FF2B5EF4-FFF2-40B4-BE49-F238E27FC236}">
                <a16:creationId xmlns:a16="http://schemas.microsoft.com/office/drawing/2014/main" id="{386AAA00-3C0E-EC76-74B9-94760C0905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7095" y="1415368"/>
            <a:ext cx="2783586" cy="4953000"/>
          </a:xfrm>
          <a:prstGeom prst="rect">
            <a:avLst/>
          </a:prstGeom>
        </p:spPr>
      </p:pic>
      <p:sp>
        <p:nvSpPr>
          <p:cNvPr id="142" name="Forme libre : forme 141">
            <a:extLst>
              <a:ext uri="{FF2B5EF4-FFF2-40B4-BE49-F238E27FC236}">
                <a16:creationId xmlns:a16="http://schemas.microsoft.com/office/drawing/2014/main" id="{BF6BF2C5-FF6C-D54D-09D7-BF67FBFFEB8B}"/>
              </a:ext>
            </a:extLst>
          </p:cNvPr>
          <p:cNvSpPr/>
          <p:nvPr userDrawn="1"/>
        </p:nvSpPr>
        <p:spPr>
          <a:xfrm>
            <a:off x="1099621" y="2682470"/>
            <a:ext cx="519643" cy="1113988"/>
          </a:xfrm>
          <a:custGeom>
            <a:avLst/>
            <a:gdLst>
              <a:gd name="connsiteX0" fmla="*/ 0 w 519643"/>
              <a:gd name="connsiteY0" fmla="*/ 0 h 1116337"/>
              <a:gd name="connsiteX1" fmla="*/ 518097 w 519643"/>
              <a:gd name="connsiteY1" fmla="*/ 389174 h 1116337"/>
              <a:gd name="connsiteX2" fmla="*/ 518097 w 519643"/>
              <a:gd name="connsiteY2" fmla="*/ 405373 h 1116337"/>
              <a:gd name="connsiteX3" fmla="*/ 518097 w 519643"/>
              <a:gd name="connsiteY3" fmla="*/ 433179 h 1116337"/>
              <a:gd name="connsiteX4" fmla="*/ 518440 w 519643"/>
              <a:gd name="connsiteY4" fmla="*/ 433179 h 1116337"/>
              <a:gd name="connsiteX5" fmla="*/ 518440 w 519643"/>
              <a:gd name="connsiteY5" fmla="*/ 404169 h 1116337"/>
              <a:gd name="connsiteX6" fmla="*/ 518440 w 519643"/>
              <a:gd name="connsiteY6" fmla="*/ 387970 h 1116337"/>
              <a:gd name="connsiteX7" fmla="*/ 518784 w 519643"/>
              <a:gd name="connsiteY7" fmla="*/ 388315 h 1116337"/>
              <a:gd name="connsiteX8" fmla="*/ 519643 w 519643"/>
              <a:gd name="connsiteY8" fmla="*/ 1100138 h 1116337"/>
              <a:gd name="connsiteX9" fmla="*/ 519621 w 519643"/>
              <a:gd name="connsiteY9" fmla="*/ 1100138 h 1116337"/>
              <a:gd name="connsiteX10" fmla="*/ 519643 w 519643"/>
              <a:gd name="connsiteY10" fmla="*/ 1116337 h 1116337"/>
              <a:gd name="connsiteX11" fmla="*/ 0 w 519643"/>
              <a:gd name="connsiteY11" fmla="*/ 1116337 h 1116337"/>
              <a:gd name="connsiteX12" fmla="*/ 0 w 519643"/>
              <a:gd name="connsiteY12" fmla="*/ 1100138 h 1116337"/>
              <a:gd name="connsiteX13" fmla="*/ 0 w 519643"/>
              <a:gd name="connsiteY13" fmla="*/ 16199 h 1116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9643" h="1116337">
                <a:moveTo>
                  <a:pt x="0" y="0"/>
                </a:moveTo>
                <a:cubicBezTo>
                  <a:pt x="0" y="0"/>
                  <a:pt x="518097" y="389174"/>
                  <a:pt x="518097" y="389174"/>
                </a:cubicBezTo>
                <a:lnTo>
                  <a:pt x="518097" y="405373"/>
                </a:lnTo>
                <a:lnTo>
                  <a:pt x="518097" y="433179"/>
                </a:lnTo>
                <a:cubicBezTo>
                  <a:pt x="518097" y="433179"/>
                  <a:pt x="518440" y="433179"/>
                  <a:pt x="518440" y="433179"/>
                </a:cubicBezTo>
                <a:lnTo>
                  <a:pt x="518440" y="404169"/>
                </a:lnTo>
                <a:lnTo>
                  <a:pt x="518440" y="387970"/>
                </a:lnTo>
                <a:lnTo>
                  <a:pt x="518784" y="388315"/>
                </a:lnTo>
                <a:cubicBezTo>
                  <a:pt x="518956" y="613843"/>
                  <a:pt x="519299" y="874610"/>
                  <a:pt x="519643" y="1100138"/>
                </a:cubicBezTo>
                <a:lnTo>
                  <a:pt x="519621" y="1100138"/>
                </a:lnTo>
                <a:lnTo>
                  <a:pt x="519643" y="1116337"/>
                </a:lnTo>
                <a:lnTo>
                  <a:pt x="0" y="1116337"/>
                </a:lnTo>
                <a:lnTo>
                  <a:pt x="0" y="1100138"/>
                </a:lnTo>
                <a:lnTo>
                  <a:pt x="0" y="1619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8" name="Forme libre : forme 77">
            <a:extLst>
              <a:ext uri="{FF2B5EF4-FFF2-40B4-BE49-F238E27FC236}">
                <a16:creationId xmlns:a16="http://schemas.microsoft.com/office/drawing/2014/main" id="{E7AEC011-A592-35EE-8EA4-66ADC79963DD}"/>
              </a:ext>
            </a:extLst>
          </p:cNvPr>
          <p:cNvSpPr/>
          <p:nvPr/>
        </p:nvSpPr>
        <p:spPr>
          <a:xfrm>
            <a:off x="0" y="2678224"/>
            <a:ext cx="1100138" cy="1118234"/>
          </a:xfrm>
          <a:custGeom>
            <a:avLst/>
            <a:gdLst>
              <a:gd name="connsiteX0" fmla="*/ 0 w 609600"/>
              <a:gd name="connsiteY0" fmla="*/ 0 h 609600"/>
              <a:gd name="connsiteX1" fmla="*/ 609600 w 609600"/>
              <a:gd name="connsiteY1" fmla="*/ 0 h 609600"/>
              <a:gd name="connsiteX2" fmla="*/ 609600 w 609600"/>
              <a:gd name="connsiteY2" fmla="*/ 609600 h 609600"/>
              <a:gd name="connsiteX3" fmla="*/ 0 w 609600"/>
              <a:gd name="connsiteY3" fmla="*/ 609600 h 609600"/>
              <a:gd name="connsiteX4" fmla="*/ 0 w 609600"/>
              <a:gd name="connsiteY4" fmla="*/ 0 h 609600"/>
              <a:gd name="connsiteX5" fmla="*/ 0 w 6096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" h="609600">
                <a:moveTo>
                  <a:pt x="0" y="0"/>
                </a:moveTo>
                <a:lnTo>
                  <a:pt x="609600" y="0"/>
                </a:lnTo>
                <a:lnTo>
                  <a:pt x="609600" y="609600"/>
                </a:lnTo>
                <a:lnTo>
                  <a:pt x="0" y="60960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79" name="Forme libre : forme 78">
            <a:extLst>
              <a:ext uri="{FF2B5EF4-FFF2-40B4-BE49-F238E27FC236}">
                <a16:creationId xmlns:a16="http://schemas.microsoft.com/office/drawing/2014/main" id="{816320D2-F99D-0397-72C3-A7234C5468EE}"/>
              </a:ext>
            </a:extLst>
          </p:cNvPr>
          <p:cNvSpPr/>
          <p:nvPr/>
        </p:nvSpPr>
        <p:spPr>
          <a:xfrm>
            <a:off x="0" y="1578086"/>
            <a:ext cx="1100138" cy="1100138"/>
          </a:xfrm>
          <a:custGeom>
            <a:avLst/>
            <a:gdLst>
              <a:gd name="connsiteX0" fmla="*/ 0 w 609600"/>
              <a:gd name="connsiteY0" fmla="*/ 0 h 609600"/>
              <a:gd name="connsiteX1" fmla="*/ 609600 w 609600"/>
              <a:gd name="connsiteY1" fmla="*/ 0 h 609600"/>
              <a:gd name="connsiteX2" fmla="*/ 609600 w 609600"/>
              <a:gd name="connsiteY2" fmla="*/ 609600 h 609600"/>
              <a:gd name="connsiteX3" fmla="*/ 0 w 609600"/>
              <a:gd name="connsiteY3" fmla="*/ 60960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" h="609600">
                <a:moveTo>
                  <a:pt x="0" y="0"/>
                </a:moveTo>
                <a:lnTo>
                  <a:pt x="609600" y="0"/>
                </a:lnTo>
                <a:lnTo>
                  <a:pt x="609600" y="609600"/>
                </a:lnTo>
                <a:lnTo>
                  <a:pt x="0" y="609600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132" name="Forme libre : forme 131">
            <a:extLst>
              <a:ext uri="{FF2B5EF4-FFF2-40B4-BE49-F238E27FC236}">
                <a16:creationId xmlns:a16="http://schemas.microsoft.com/office/drawing/2014/main" id="{A7F2DB5B-8029-16B1-5FB1-22908256259F}"/>
              </a:ext>
            </a:extLst>
          </p:cNvPr>
          <p:cNvSpPr/>
          <p:nvPr userDrawn="1"/>
        </p:nvSpPr>
        <p:spPr>
          <a:xfrm>
            <a:off x="1099621" y="2675843"/>
            <a:ext cx="519643" cy="1113988"/>
          </a:xfrm>
          <a:custGeom>
            <a:avLst/>
            <a:gdLst>
              <a:gd name="connsiteX0" fmla="*/ 0 w 519643"/>
              <a:gd name="connsiteY0" fmla="*/ 0 h 1116337"/>
              <a:gd name="connsiteX1" fmla="*/ 518097 w 519643"/>
              <a:gd name="connsiteY1" fmla="*/ 389174 h 1116337"/>
              <a:gd name="connsiteX2" fmla="*/ 518097 w 519643"/>
              <a:gd name="connsiteY2" fmla="*/ 405373 h 1116337"/>
              <a:gd name="connsiteX3" fmla="*/ 518097 w 519643"/>
              <a:gd name="connsiteY3" fmla="*/ 433179 h 1116337"/>
              <a:gd name="connsiteX4" fmla="*/ 518440 w 519643"/>
              <a:gd name="connsiteY4" fmla="*/ 433179 h 1116337"/>
              <a:gd name="connsiteX5" fmla="*/ 518440 w 519643"/>
              <a:gd name="connsiteY5" fmla="*/ 404169 h 1116337"/>
              <a:gd name="connsiteX6" fmla="*/ 518440 w 519643"/>
              <a:gd name="connsiteY6" fmla="*/ 387970 h 1116337"/>
              <a:gd name="connsiteX7" fmla="*/ 518784 w 519643"/>
              <a:gd name="connsiteY7" fmla="*/ 388315 h 1116337"/>
              <a:gd name="connsiteX8" fmla="*/ 519643 w 519643"/>
              <a:gd name="connsiteY8" fmla="*/ 1100138 h 1116337"/>
              <a:gd name="connsiteX9" fmla="*/ 519621 w 519643"/>
              <a:gd name="connsiteY9" fmla="*/ 1100138 h 1116337"/>
              <a:gd name="connsiteX10" fmla="*/ 519643 w 519643"/>
              <a:gd name="connsiteY10" fmla="*/ 1116337 h 1116337"/>
              <a:gd name="connsiteX11" fmla="*/ 0 w 519643"/>
              <a:gd name="connsiteY11" fmla="*/ 1116337 h 1116337"/>
              <a:gd name="connsiteX12" fmla="*/ 0 w 519643"/>
              <a:gd name="connsiteY12" fmla="*/ 1100138 h 1116337"/>
              <a:gd name="connsiteX13" fmla="*/ 0 w 519643"/>
              <a:gd name="connsiteY13" fmla="*/ 16199 h 1116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9643" h="1116337">
                <a:moveTo>
                  <a:pt x="0" y="0"/>
                </a:moveTo>
                <a:cubicBezTo>
                  <a:pt x="0" y="0"/>
                  <a:pt x="518097" y="389174"/>
                  <a:pt x="518097" y="389174"/>
                </a:cubicBezTo>
                <a:lnTo>
                  <a:pt x="518097" y="405373"/>
                </a:lnTo>
                <a:lnTo>
                  <a:pt x="518097" y="433179"/>
                </a:lnTo>
                <a:cubicBezTo>
                  <a:pt x="518097" y="433179"/>
                  <a:pt x="518440" y="433179"/>
                  <a:pt x="518440" y="433179"/>
                </a:cubicBezTo>
                <a:lnTo>
                  <a:pt x="518440" y="404169"/>
                </a:lnTo>
                <a:lnTo>
                  <a:pt x="518440" y="387970"/>
                </a:lnTo>
                <a:lnTo>
                  <a:pt x="518784" y="388315"/>
                </a:lnTo>
                <a:cubicBezTo>
                  <a:pt x="518956" y="613843"/>
                  <a:pt x="519299" y="874610"/>
                  <a:pt x="519643" y="1100138"/>
                </a:cubicBezTo>
                <a:lnTo>
                  <a:pt x="519621" y="1100138"/>
                </a:lnTo>
                <a:lnTo>
                  <a:pt x="519643" y="1116337"/>
                </a:lnTo>
                <a:lnTo>
                  <a:pt x="0" y="1116337"/>
                </a:lnTo>
                <a:lnTo>
                  <a:pt x="0" y="1100138"/>
                </a:lnTo>
                <a:lnTo>
                  <a:pt x="0" y="1619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0" name="Forme libre : forme 79">
            <a:extLst>
              <a:ext uri="{FF2B5EF4-FFF2-40B4-BE49-F238E27FC236}">
                <a16:creationId xmlns:a16="http://schemas.microsoft.com/office/drawing/2014/main" id="{E227932B-E6E7-8037-CD1C-494AA6C294B1}"/>
              </a:ext>
            </a:extLst>
          </p:cNvPr>
          <p:cNvSpPr/>
          <p:nvPr/>
        </p:nvSpPr>
        <p:spPr>
          <a:xfrm>
            <a:off x="1099448" y="1587581"/>
            <a:ext cx="523203" cy="1488968"/>
          </a:xfrm>
          <a:custGeom>
            <a:avLst/>
            <a:gdLst>
              <a:gd name="connsiteX0" fmla="*/ 0 w 287274"/>
              <a:gd name="connsiteY0" fmla="*/ 609600 h 825055"/>
              <a:gd name="connsiteX1" fmla="*/ 287274 w 287274"/>
              <a:gd name="connsiteY1" fmla="*/ 825056 h 825055"/>
              <a:gd name="connsiteX2" fmla="*/ 287274 w 287274"/>
              <a:gd name="connsiteY2" fmla="*/ 432721 h 825055"/>
              <a:gd name="connsiteX3" fmla="*/ 0 w 287274"/>
              <a:gd name="connsiteY3" fmla="*/ 0 h 825055"/>
              <a:gd name="connsiteX4" fmla="*/ 0 w 287274"/>
              <a:gd name="connsiteY4" fmla="*/ 609600 h 825055"/>
              <a:gd name="connsiteX0" fmla="*/ 0 w 287274"/>
              <a:gd name="connsiteY0" fmla="*/ 609600 h 825056"/>
              <a:gd name="connsiteX1" fmla="*/ 287274 w 287274"/>
              <a:gd name="connsiteY1" fmla="*/ 825056 h 825056"/>
              <a:gd name="connsiteX2" fmla="*/ 262204 w 287274"/>
              <a:gd name="connsiteY2" fmla="*/ 455152 h 825056"/>
              <a:gd name="connsiteX3" fmla="*/ 0 w 287274"/>
              <a:gd name="connsiteY3" fmla="*/ 0 h 825056"/>
              <a:gd name="connsiteX4" fmla="*/ 0 w 287274"/>
              <a:gd name="connsiteY4" fmla="*/ 609600 h 825056"/>
              <a:gd name="connsiteX0" fmla="*/ 0 w 289913"/>
              <a:gd name="connsiteY0" fmla="*/ 609600 h 825056"/>
              <a:gd name="connsiteX1" fmla="*/ 287274 w 289913"/>
              <a:gd name="connsiteY1" fmla="*/ 825056 h 825056"/>
              <a:gd name="connsiteX2" fmla="*/ 289913 w 289913"/>
              <a:gd name="connsiteY2" fmla="*/ 427443 h 825056"/>
              <a:gd name="connsiteX3" fmla="*/ 0 w 289913"/>
              <a:gd name="connsiteY3" fmla="*/ 0 h 825056"/>
              <a:gd name="connsiteX4" fmla="*/ 0 w 289913"/>
              <a:gd name="connsiteY4" fmla="*/ 609600 h 825056"/>
              <a:gd name="connsiteX0" fmla="*/ 0 w 289913"/>
              <a:gd name="connsiteY0" fmla="*/ 606961 h 825056"/>
              <a:gd name="connsiteX1" fmla="*/ 287274 w 289913"/>
              <a:gd name="connsiteY1" fmla="*/ 825056 h 825056"/>
              <a:gd name="connsiteX2" fmla="*/ 289913 w 289913"/>
              <a:gd name="connsiteY2" fmla="*/ 427443 h 825056"/>
              <a:gd name="connsiteX3" fmla="*/ 0 w 289913"/>
              <a:gd name="connsiteY3" fmla="*/ 0 h 825056"/>
              <a:gd name="connsiteX4" fmla="*/ 0 w 289913"/>
              <a:gd name="connsiteY4" fmla="*/ 606961 h 825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913" h="825056">
                <a:moveTo>
                  <a:pt x="0" y="606961"/>
                </a:moveTo>
                <a:lnTo>
                  <a:pt x="287274" y="825056"/>
                </a:lnTo>
                <a:cubicBezTo>
                  <a:pt x="288154" y="692518"/>
                  <a:pt x="289033" y="559981"/>
                  <a:pt x="289913" y="427443"/>
                </a:cubicBezTo>
                <a:lnTo>
                  <a:pt x="0" y="0"/>
                </a:lnTo>
                <a:lnTo>
                  <a:pt x="0" y="606961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9" name="Forme libre : forme 138">
            <a:extLst>
              <a:ext uri="{FF2B5EF4-FFF2-40B4-BE49-F238E27FC236}">
                <a16:creationId xmlns:a16="http://schemas.microsoft.com/office/drawing/2014/main" id="{9F46DF9C-95DF-EA6F-A5C8-B3F63E713B1D}"/>
              </a:ext>
            </a:extLst>
          </p:cNvPr>
          <p:cNvSpPr/>
          <p:nvPr/>
        </p:nvSpPr>
        <p:spPr>
          <a:xfrm flipV="1">
            <a:off x="0" y="4911031"/>
            <a:ext cx="1100138" cy="1100138"/>
          </a:xfrm>
          <a:custGeom>
            <a:avLst/>
            <a:gdLst>
              <a:gd name="connsiteX0" fmla="*/ 0 w 609600"/>
              <a:gd name="connsiteY0" fmla="*/ 0 h 609600"/>
              <a:gd name="connsiteX1" fmla="*/ 609600 w 609600"/>
              <a:gd name="connsiteY1" fmla="*/ 0 h 609600"/>
              <a:gd name="connsiteX2" fmla="*/ 609600 w 609600"/>
              <a:gd name="connsiteY2" fmla="*/ 609600 h 609600"/>
              <a:gd name="connsiteX3" fmla="*/ 0 w 609600"/>
              <a:gd name="connsiteY3" fmla="*/ 60960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" h="609600">
                <a:moveTo>
                  <a:pt x="0" y="0"/>
                </a:moveTo>
                <a:lnTo>
                  <a:pt x="609600" y="0"/>
                </a:lnTo>
                <a:lnTo>
                  <a:pt x="609600" y="609600"/>
                </a:lnTo>
                <a:lnTo>
                  <a:pt x="0" y="609600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141" name="Forme libre : forme 140">
            <a:extLst>
              <a:ext uri="{FF2B5EF4-FFF2-40B4-BE49-F238E27FC236}">
                <a16:creationId xmlns:a16="http://schemas.microsoft.com/office/drawing/2014/main" id="{52AEB4B6-A715-0DB4-D54D-5364363E02C3}"/>
              </a:ext>
            </a:extLst>
          </p:cNvPr>
          <p:cNvSpPr/>
          <p:nvPr/>
        </p:nvSpPr>
        <p:spPr>
          <a:xfrm flipV="1">
            <a:off x="1099448" y="4512706"/>
            <a:ext cx="523203" cy="1488968"/>
          </a:xfrm>
          <a:custGeom>
            <a:avLst/>
            <a:gdLst>
              <a:gd name="connsiteX0" fmla="*/ 0 w 287274"/>
              <a:gd name="connsiteY0" fmla="*/ 609600 h 825055"/>
              <a:gd name="connsiteX1" fmla="*/ 287274 w 287274"/>
              <a:gd name="connsiteY1" fmla="*/ 825056 h 825055"/>
              <a:gd name="connsiteX2" fmla="*/ 287274 w 287274"/>
              <a:gd name="connsiteY2" fmla="*/ 432721 h 825055"/>
              <a:gd name="connsiteX3" fmla="*/ 0 w 287274"/>
              <a:gd name="connsiteY3" fmla="*/ 0 h 825055"/>
              <a:gd name="connsiteX4" fmla="*/ 0 w 287274"/>
              <a:gd name="connsiteY4" fmla="*/ 609600 h 825055"/>
              <a:gd name="connsiteX0" fmla="*/ 0 w 287274"/>
              <a:gd name="connsiteY0" fmla="*/ 609600 h 825056"/>
              <a:gd name="connsiteX1" fmla="*/ 287274 w 287274"/>
              <a:gd name="connsiteY1" fmla="*/ 825056 h 825056"/>
              <a:gd name="connsiteX2" fmla="*/ 262204 w 287274"/>
              <a:gd name="connsiteY2" fmla="*/ 455152 h 825056"/>
              <a:gd name="connsiteX3" fmla="*/ 0 w 287274"/>
              <a:gd name="connsiteY3" fmla="*/ 0 h 825056"/>
              <a:gd name="connsiteX4" fmla="*/ 0 w 287274"/>
              <a:gd name="connsiteY4" fmla="*/ 609600 h 825056"/>
              <a:gd name="connsiteX0" fmla="*/ 0 w 289913"/>
              <a:gd name="connsiteY0" fmla="*/ 609600 h 825056"/>
              <a:gd name="connsiteX1" fmla="*/ 287274 w 289913"/>
              <a:gd name="connsiteY1" fmla="*/ 825056 h 825056"/>
              <a:gd name="connsiteX2" fmla="*/ 289913 w 289913"/>
              <a:gd name="connsiteY2" fmla="*/ 427443 h 825056"/>
              <a:gd name="connsiteX3" fmla="*/ 0 w 289913"/>
              <a:gd name="connsiteY3" fmla="*/ 0 h 825056"/>
              <a:gd name="connsiteX4" fmla="*/ 0 w 289913"/>
              <a:gd name="connsiteY4" fmla="*/ 609600 h 825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913" h="825056">
                <a:moveTo>
                  <a:pt x="0" y="609600"/>
                </a:moveTo>
                <a:lnTo>
                  <a:pt x="287274" y="825056"/>
                </a:lnTo>
                <a:cubicBezTo>
                  <a:pt x="288154" y="692518"/>
                  <a:pt x="289033" y="559981"/>
                  <a:pt x="289913" y="427443"/>
                </a:cubicBez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7" name="Graphique 95">
            <a:extLst>
              <a:ext uri="{FF2B5EF4-FFF2-40B4-BE49-F238E27FC236}">
                <a16:creationId xmlns:a16="http://schemas.microsoft.com/office/drawing/2014/main" id="{DB63371F-DACA-E8BF-FE0B-E20E90846F02}"/>
              </a:ext>
            </a:extLst>
          </p:cNvPr>
          <p:cNvSpPr/>
          <p:nvPr userDrawn="1"/>
        </p:nvSpPr>
        <p:spPr>
          <a:xfrm>
            <a:off x="2528406" y="1536699"/>
            <a:ext cx="2126143" cy="4527551"/>
          </a:xfrm>
          <a:prstGeom prst="roundRect">
            <a:avLst>
              <a:gd name="adj" fmla="val 12187"/>
            </a:avLst>
          </a:prstGeom>
          <a:noFill/>
          <a:ln w="508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B3E612B-7586-F068-5191-7BA08DB66C0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731837" y="542925"/>
            <a:ext cx="10953217" cy="45243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 of the slide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8E8C08-00A1-B5B1-EF3C-394BC59DEC29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9220776" y="6380372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F89B7F0-4CAB-E05B-C1E5-8F59FA8F1832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31837" y="966302"/>
            <a:ext cx="10953217" cy="313932"/>
          </a:xfrm>
        </p:spPr>
        <p:txBody>
          <a:bodyPr wrap="square">
            <a:spAutoFit/>
          </a:bodyPr>
          <a:lstStyle>
            <a:lvl1pPr marL="0" indent="0">
              <a:buNone/>
              <a:defRPr b="0"/>
            </a:lvl1pPr>
          </a:lstStyle>
          <a:p>
            <a:pPr lvl="0"/>
            <a:r>
              <a:rPr lang="fr-FR"/>
              <a:t>Subtitle of the slide</a:t>
            </a:r>
            <a:endParaRPr lang="fr-FR" dirty="0"/>
          </a:p>
        </p:txBody>
      </p:sp>
      <p:sp>
        <p:nvSpPr>
          <p:cNvPr id="6" name="Freeform 1">
            <a:extLst>
              <a:ext uri="{FF2B5EF4-FFF2-40B4-BE49-F238E27FC236}">
                <a16:creationId xmlns:a16="http://schemas.microsoft.com/office/drawing/2014/main" id="{63F3B991-24DB-2232-1DA6-8C338B51702E}"/>
              </a:ext>
            </a:extLst>
          </p:cNvPr>
          <p:cNvSpPr/>
          <p:nvPr userDrawn="1"/>
        </p:nvSpPr>
        <p:spPr>
          <a:xfrm>
            <a:off x="342324" y="6452382"/>
            <a:ext cx="982090" cy="155470"/>
          </a:xfrm>
          <a:custGeom>
            <a:avLst/>
            <a:gdLst>
              <a:gd name="connsiteX0" fmla="*/ 2739695 w 2838756"/>
              <a:gd name="connsiteY0" fmla="*/ 203359 h 449390"/>
              <a:gd name="connsiteX1" fmla="*/ 2668353 w 2838756"/>
              <a:gd name="connsiteY1" fmla="*/ 295371 h 449390"/>
              <a:gd name="connsiteX2" fmla="*/ 2739695 w 2838756"/>
              <a:gd name="connsiteY2" fmla="*/ 387859 h 449390"/>
              <a:gd name="connsiteX3" fmla="*/ 2806370 w 2838756"/>
              <a:gd name="connsiteY3" fmla="*/ 317564 h 449390"/>
              <a:gd name="connsiteX4" fmla="*/ 2806370 w 2838756"/>
              <a:gd name="connsiteY4" fmla="*/ 247841 h 449390"/>
              <a:gd name="connsiteX5" fmla="*/ 2739695 w 2838756"/>
              <a:gd name="connsiteY5" fmla="*/ 203359 h 449390"/>
              <a:gd name="connsiteX6" fmla="*/ 2250682 w 2838756"/>
              <a:gd name="connsiteY6" fmla="*/ 203359 h 449390"/>
              <a:gd name="connsiteX7" fmla="*/ 2177434 w 2838756"/>
              <a:gd name="connsiteY7" fmla="*/ 295371 h 449390"/>
              <a:gd name="connsiteX8" fmla="*/ 2250682 w 2838756"/>
              <a:gd name="connsiteY8" fmla="*/ 387859 h 449390"/>
              <a:gd name="connsiteX9" fmla="*/ 2324405 w 2838756"/>
              <a:gd name="connsiteY9" fmla="*/ 295371 h 449390"/>
              <a:gd name="connsiteX10" fmla="*/ 2324024 w 2838756"/>
              <a:gd name="connsiteY10" fmla="*/ 295371 h 449390"/>
              <a:gd name="connsiteX11" fmla="*/ 2250682 w 2838756"/>
              <a:gd name="connsiteY11" fmla="*/ 203359 h 449390"/>
              <a:gd name="connsiteX12" fmla="*/ 2574718 w 2838756"/>
              <a:gd name="connsiteY12" fmla="*/ 177070 h 449390"/>
              <a:gd name="connsiteX13" fmla="*/ 2574817 w 2838756"/>
              <a:gd name="connsiteY13" fmla="*/ 177071 h 449390"/>
              <a:gd name="connsiteX14" fmla="*/ 2590535 w 2838756"/>
              <a:gd name="connsiteY14" fmla="*/ 193165 h 449390"/>
              <a:gd name="connsiteX15" fmla="*/ 2590533 w 2838756"/>
              <a:gd name="connsiteY15" fmla="*/ 193264 h 449390"/>
              <a:gd name="connsiteX16" fmla="*/ 2590533 w 2838756"/>
              <a:gd name="connsiteY16" fmla="*/ 325185 h 449390"/>
              <a:gd name="connsiteX17" fmla="*/ 2496426 w 2838756"/>
              <a:gd name="connsiteY17" fmla="*/ 417196 h 449390"/>
              <a:gd name="connsiteX18" fmla="*/ 2402415 w 2838756"/>
              <a:gd name="connsiteY18" fmla="*/ 325185 h 449390"/>
              <a:gd name="connsiteX19" fmla="*/ 2402415 w 2838756"/>
              <a:gd name="connsiteY19" fmla="*/ 193264 h 449390"/>
              <a:gd name="connsiteX20" fmla="*/ 2418031 w 2838756"/>
              <a:gd name="connsiteY20" fmla="*/ 177071 h 449390"/>
              <a:gd name="connsiteX21" fmla="*/ 2418607 w 2838756"/>
              <a:gd name="connsiteY21" fmla="*/ 177071 h 449390"/>
              <a:gd name="connsiteX22" fmla="*/ 2434800 w 2838756"/>
              <a:gd name="connsiteY22" fmla="*/ 193264 h 449390"/>
              <a:gd name="connsiteX23" fmla="*/ 2434800 w 2838756"/>
              <a:gd name="connsiteY23" fmla="*/ 325185 h 449390"/>
              <a:gd name="connsiteX24" fmla="*/ 2496426 w 2838756"/>
              <a:gd name="connsiteY24" fmla="*/ 386335 h 449390"/>
              <a:gd name="connsiteX25" fmla="*/ 2558149 w 2838756"/>
              <a:gd name="connsiteY25" fmla="*/ 325185 h 449390"/>
              <a:gd name="connsiteX26" fmla="*/ 2558149 w 2838756"/>
              <a:gd name="connsiteY26" fmla="*/ 193264 h 449390"/>
              <a:gd name="connsiteX27" fmla="*/ 2574718 w 2838756"/>
              <a:gd name="connsiteY27" fmla="*/ 177070 h 449390"/>
              <a:gd name="connsiteX28" fmla="*/ 2250682 w 2838756"/>
              <a:gd name="connsiteY28" fmla="*/ 174022 h 449390"/>
              <a:gd name="connsiteX29" fmla="*/ 2356885 w 2838756"/>
              <a:gd name="connsiteY29" fmla="*/ 295371 h 449390"/>
              <a:gd name="connsiteX30" fmla="*/ 2250682 w 2838756"/>
              <a:gd name="connsiteY30" fmla="*/ 417196 h 449390"/>
              <a:gd name="connsiteX31" fmla="*/ 2144573 w 2838756"/>
              <a:gd name="connsiteY31" fmla="*/ 295371 h 449390"/>
              <a:gd name="connsiteX32" fmla="*/ 2250682 w 2838756"/>
              <a:gd name="connsiteY32" fmla="*/ 174022 h 449390"/>
              <a:gd name="connsiteX33" fmla="*/ 1920070 w 2838756"/>
              <a:gd name="connsiteY33" fmla="*/ 174022 h 449390"/>
              <a:gd name="connsiteX34" fmla="*/ 1997889 w 2838756"/>
              <a:gd name="connsiteY34" fmla="*/ 208884 h 449390"/>
              <a:gd name="connsiteX35" fmla="*/ 2001413 w 2838756"/>
              <a:gd name="connsiteY35" fmla="*/ 218409 h 449390"/>
              <a:gd name="connsiteX36" fmla="*/ 1987322 w 2838756"/>
              <a:gd name="connsiteY36" fmla="*/ 233077 h 449390"/>
              <a:gd name="connsiteX37" fmla="*/ 1986745 w 2838756"/>
              <a:gd name="connsiteY37" fmla="*/ 233077 h 449390"/>
              <a:gd name="connsiteX38" fmla="*/ 1974648 w 2838756"/>
              <a:gd name="connsiteY38" fmla="*/ 226981 h 449390"/>
              <a:gd name="connsiteX39" fmla="*/ 1920070 w 2838756"/>
              <a:gd name="connsiteY39" fmla="*/ 203645 h 449390"/>
              <a:gd name="connsiteX40" fmla="*/ 1848727 w 2838756"/>
              <a:gd name="connsiteY40" fmla="*/ 295657 h 449390"/>
              <a:gd name="connsiteX41" fmla="*/ 1920070 w 2838756"/>
              <a:gd name="connsiteY41" fmla="*/ 388144 h 449390"/>
              <a:gd name="connsiteX42" fmla="*/ 1978648 w 2838756"/>
              <a:gd name="connsiteY42" fmla="*/ 366427 h 449390"/>
              <a:gd name="connsiteX43" fmla="*/ 1988173 w 2838756"/>
              <a:gd name="connsiteY43" fmla="*/ 362903 h 449390"/>
              <a:gd name="connsiteX44" fmla="*/ 2002842 w 2838756"/>
              <a:gd name="connsiteY44" fmla="*/ 377572 h 449390"/>
              <a:gd name="connsiteX45" fmla="*/ 1996269 w 2838756"/>
              <a:gd name="connsiteY45" fmla="*/ 390145 h 449390"/>
              <a:gd name="connsiteX46" fmla="*/ 1920069 w 2838756"/>
              <a:gd name="connsiteY46" fmla="*/ 417481 h 449390"/>
              <a:gd name="connsiteX47" fmla="*/ 1815866 w 2838756"/>
              <a:gd name="connsiteY47" fmla="*/ 295657 h 449390"/>
              <a:gd name="connsiteX48" fmla="*/ 1920070 w 2838756"/>
              <a:gd name="connsiteY48" fmla="*/ 174022 h 449390"/>
              <a:gd name="connsiteX49" fmla="*/ 1026624 w 2838756"/>
              <a:gd name="connsiteY49" fmla="*/ 94584 h 449390"/>
              <a:gd name="connsiteX50" fmla="*/ 904228 w 2838756"/>
              <a:gd name="connsiteY50" fmla="*/ 240792 h 449390"/>
              <a:gd name="connsiteX51" fmla="*/ 1026624 w 2838756"/>
              <a:gd name="connsiteY51" fmla="*/ 386334 h 449390"/>
              <a:gd name="connsiteX52" fmla="*/ 1148925 w 2838756"/>
              <a:gd name="connsiteY52" fmla="*/ 240792 h 449390"/>
              <a:gd name="connsiteX53" fmla="*/ 1026624 w 2838756"/>
              <a:gd name="connsiteY53" fmla="*/ 94584 h 449390"/>
              <a:gd name="connsiteX54" fmla="*/ 1220456 w 2838756"/>
              <a:gd name="connsiteY54" fmla="*/ 66295 h 449390"/>
              <a:gd name="connsiteX55" fmla="*/ 1220743 w 2838756"/>
              <a:gd name="connsiteY55" fmla="*/ 66295 h 449390"/>
              <a:gd name="connsiteX56" fmla="*/ 1236936 w 2838756"/>
              <a:gd name="connsiteY56" fmla="*/ 77439 h 449390"/>
              <a:gd name="connsiteX57" fmla="*/ 1339520 w 2838756"/>
              <a:gd name="connsiteY57" fmla="*/ 349473 h 449390"/>
              <a:gd name="connsiteX58" fmla="*/ 1442199 w 2838756"/>
              <a:gd name="connsiteY58" fmla="*/ 77439 h 449390"/>
              <a:gd name="connsiteX59" fmla="*/ 1458392 w 2838756"/>
              <a:gd name="connsiteY59" fmla="*/ 66295 h 449390"/>
              <a:gd name="connsiteX60" fmla="*/ 1475538 w 2838756"/>
              <a:gd name="connsiteY60" fmla="*/ 83248 h 449390"/>
              <a:gd name="connsiteX61" fmla="*/ 1475537 w 2838756"/>
              <a:gd name="connsiteY61" fmla="*/ 83535 h 449390"/>
              <a:gd name="connsiteX62" fmla="*/ 1474013 w 2838756"/>
              <a:gd name="connsiteY62" fmla="*/ 91060 h 449390"/>
              <a:gd name="connsiteX63" fmla="*/ 1355712 w 2838756"/>
              <a:gd name="connsiteY63" fmla="*/ 403003 h 449390"/>
              <a:gd name="connsiteX64" fmla="*/ 1334391 w 2838756"/>
              <a:gd name="connsiteY64" fmla="*/ 413972 h 449390"/>
              <a:gd name="connsiteX65" fmla="*/ 1323423 w 2838756"/>
              <a:gd name="connsiteY65" fmla="*/ 403003 h 449390"/>
              <a:gd name="connsiteX66" fmla="*/ 1205122 w 2838756"/>
              <a:gd name="connsiteY66" fmla="*/ 91060 h 449390"/>
              <a:gd name="connsiteX67" fmla="*/ 1203598 w 2838756"/>
              <a:gd name="connsiteY67" fmla="*/ 83535 h 449390"/>
              <a:gd name="connsiteX68" fmla="*/ 1220456 w 2838756"/>
              <a:gd name="connsiteY68" fmla="*/ 66295 h 449390"/>
              <a:gd name="connsiteX69" fmla="*/ 1528883 w 2838756"/>
              <a:gd name="connsiteY69" fmla="*/ 64681 h 449390"/>
              <a:gd name="connsiteX70" fmla="*/ 1547356 w 2838756"/>
              <a:gd name="connsiteY70" fmla="*/ 80593 h 449390"/>
              <a:gd name="connsiteX71" fmla="*/ 1547356 w 2838756"/>
              <a:gd name="connsiteY71" fmla="*/ 83154 h 449390"/>
              <a:gd name="connsiteX72" fmla="*/ 1547356 w 2838756"/>
              <a:gd name="connsiteY72" fmla="*/ 220505 h 449390"/>
              <a:gd name="connsiteX73" fmla="*/ 1723378 w 2838756"/>
              <a:gd name="connsiteY73" fmla="*/ 220505 h 449390"/>
              <a:gd name="connsiteX74" fmla="*/ 1723378 w 2838756"/>
              <a:gd name="connsiteY74" fmla="*/ 83535 h 449390"/>
              <a:gd name="connsiteX75" fmla="*/ 1739290 w 2838756"/>
              <a:gd name="connsiteY75" fmla="*/ 65062 h 449390"/>
              <a:gd name="connsiteX76" fmla="*/ 1757763 w 2838756"/>
              <a:gd name="connsiteY76" fmla="*/ 80974 h 449390"/>
              <a:gd name="connsiteX77" fmla="*/ 1757763 w 2838756"/>
              <a:gd name="connsiteY77" fmla="*/ 83535 h 449390"/>
              <a:gd name="connsiteX78" fmla="*/ 1757763 w 2838756"/>
              <a:gd name="connsiteY78" fmla="*/ 397860 h 449390"/>
              <a:gd name="connsiteX79" fmla="*/ 1741851 w 2838756"/>
              <a:gd name="connsiteY79" fmla="*/ 416333 h 449390"/>
              <a:gd name="connsiteX80" fmla="*/ 1723378 w 2838756"/>
              <a:gd name="connsiteY80" fmla="*/ 400421 h 449390"/>
              <a:gd name="connsiteX81" fmla="*/ 1723378 w 2838756"/>
              <a:gd name="connsiteY81" fmla="*/ 397860 h 449390"/>
              <a:gd name="connsiteX82" fmla="*/ 1723378 w 2838756"/>
              <a:gd name="connsiteY82" fmla="*/ 251842 h 449390"/>
              <a:gd name="connsiteX83" fmla="*/ 1547356 w 2838756"/>
              <a:gd name="connsiteY83" fmla="*/ 251842 h 449390"/>
              <a:gd name="connsiteX84" fmla="*/ 1547356 w 2838756"/>
              <a:gd name="connsiteY84" fmla="*/ 397479 h 449390"/>
              <a:gd name="connsiteX85" fmla="*/ 1531444 w 2838756"/>
              <a:gd name="connsiteY85" fmla="*/ 415952 h 449390"/>
              <a:gd name="connsiteX86" fmla="*/ 1512970 w 2838756"/>
              <a:gd name="connsiteY86" fmla="*/ 400040 h 449390"/>
              <a:gd name="connsiteX87" fmla="*/ 1512970 w 2838756"/>
              <a:gd name="connsiteY87" fmla="*/ 397479 h 449390"/>
              <a:gd name="connsiteX88" fmla="*/ 1512970 w 2838756"/>
              <a:gd name="connsiteY88" fmla="*/ 83154 h 449390"/>
              <a:gd name="connsiteX89" fmla="*/ 1528883 w 2838756"/>
              <a:gd name="connsiteY89" fmla="*/ 64681 h 449390"/>
              <a:gd name="connsiteX90" fmla="*/ 1026624 w 2838756"/>
              <a:gd name="connsiteY90" fmla="*/ 63246 h 449390"/>
              <a:gd name="connsiteX91" fmla="*/ 1184358 w 2838756"/>
              <a:gd name="connsiteY91" fmla="*/ 240792 h 449390"/>
              <a:gd name="connsiteX92" fmla="*/ 1026624 w 2838756"/>
              <a:gd name="connsiteY92" fmla="*/ 417672 h 449390"/>
              <a:gd name="connsiteX93" fmla="*/ 868795 w 2838756"/>
              <a:gd name="connsiteY93" fmla="*/ 240792 h 449390"/>
              <a:gd name="connsiteX94" fmla="*/ 1026624 w 2838756"/>
              <a:gd name="connsiteY94" fmla="*/ 63246 h 449390"/>
              <a:gd name="connsiteX95" fmla="*/ 2065135 w 2838756"/>
              <a:gd name="connsiteY95" fmla="*/ 50674 h 449390"/>
              <a:gd name="connsiteX96" fmla="*/ 2081327 w 2838756"/>
              <a:gd name="connsiteY96" fmla="*/ 66772 h 449390"/>
              <a:gd name="connsiteX97" fmla="*/ 2081327 w 2838756"/>
              <a:gd name="connsiteY97" fmla="*/ 356046 h 449390"/>
              <a:gd name="connsiteX98" fmla="*/ 2101520 w 2838756"/>
              <a:gd name="connsiteY98" fmla="*/ 384621 h 449390"/>
              <a:gd name="connsiteX99" fmla="*/ 2117916 w 2838756"/>
              <a:gd name="connsiteY99" fmla="*/ 398609 h 449390"/>
              <a:gd name="connsiteX100" fmla="*/ 2103928 w 2838756"/>
              <a:gd name="connsiteY100" fmla="*/ 415006 h 449390"/>
              <a:gd name="connsiteX101" fmla="*/ 2101520 w 2838756"/>
              <a:gd name="connsiteY101" fmla="*/ 415006 h 449390"/>
              <a:gd name="connsiteX102" fmla="*/ 2048942 w 2838756"/>
              <a:gd name="connsiteY102" fmla="*/ 355855 h 449390"/>
              <a:gd name="connsiteX103" fmla="*/ 2048942 w 2838756"/>
              <a:gd name="connsiteY103" fmla="*/ 66772 h 449390"/>
              <a:gd name="connsiteX104" fmla="*/ 2065135 w 2838756"/>
              <a:gd name="connsiteY104" fmla="*/ 50674 h 449390"/>
              <a:gd name="connsiteX105" fmla="*/ 2822563 w 2838756"/>
              <a:gd name="connsiteY105" fmla="*/ 50578 h 449390"/>
              <a:gd name="connsiteX106" fmla="*/ 2838756 w 2838756"/>
              <a:gd name="connsiteY106" fmla="*/ 66771 h 449390"/>
              <a:gd name="connsiteX107" fmla="*/ 2838755 w 2838756"/>
              <a:gd name="connsiteY107" fmla="*/ 317945 h 449390"/>
              <a:gd name="connsiteX108" fmla="*/ 2739695 w 2838756"/>
              <a:gd name="connsiteY108" fmla="*/ 417577 h 449390"/>
              <a:gd name="connsiteX109" fmla="*/ 2635968 w 2838756"/>
              <a:gd name="connsiteY109" fmla="*/ 295752 h 449390"/>
              <a:gd name="connsiteX110" fmla="*/ 2737600 w 2838756"/>
              <a:gd name="connsiteY110" fmla="*/ 174403 h 449390"/>
              <a:gd name="connsiteX111" fmla="*/ 2806370 w 2838756"/>
              <a:gd name="connsiteY111" fmla="*/ 206884 h 449390"/>
              <a:gd name="connsiteX112" fmla="*/ 2806370 w 2838756"/>
              <a:gd name="connsiteY112" fmla="*/ 66771 h 449390"/>
              <a:gd name="connsiteX113" fmla="*/ 2822563 w 2838756"/>
              <a:gd name="connsiteY113" fmla="*/ 50578 h 449390"/>
              <a:gd name="connsiteX114" fmla="*/ 696678 w 2838756"/>
              <a:gd name="connsiteY114" fmla="*/ 25623 h 449390"/>
              <a:gd name="connsiteX115" fmla="*/ 661054 w 2838756"/>
              <a:gd name="connsiteY115" fmla="*/ 449390 h 449390"/>
              <a:gd name="connsiteX116" fmla="*/ 456838 w 2838756"/>
              <a:gd name="connsiteY116" fmla="*/ 449390 h 449390"/>
              <a:gd name="connsiteX117" fmla="*/ 519703 w 2838756"/>
              <a:gd name="connsiteY117" fmla="*/ 338233 h 449390"/>
              <a:gd name="connsiteX118" fmla="*/ 436550 w 2838756"/>
              <a:gd name="connsiteY118" fmla="*/ 338233 h 449390"/>
              <a:gd name="connsiteX119" fmla="*/ 534562 w 2838756"/>
              <a:gd name="connsiteY119" fmla="*/ 165545 h 449390"/>
              <a:gd name="connsiteX120" fmla="*/ 618192 w 2838756"/>
              <a:gd name="connsiteY120" fmla="*/ 165545 h 449390"/>
              <a:gd name="connsiteX121" fmla="*/ 696678 w 2838756"/>
              <a:gd name="connsiteY121" fmla="*/ 25813 h 449390"/>
              <a:gd name="connsiteX122" fmla="*/ 333013 w 2838756"/>
              <a:gd name="connsiteY122" fmla="*/ 0 h 449390"/>
              <a:gd name="connsiteX123" fmla="*/ 552088 w 2838756"/>
              <a:gd name="connsiteY123" fmla="*/ 0 h 449390"/>
              <a:gd name="connsiteX124" fmla="*/ 293484 w 2838756"/>
              <a:gd name="connsiteY124" fmla="*/ 449199 h 449390"/>
              <a:gd name="connsiteX125" fmla="*/ 293389 w 2838756"/>
              <a:gd name="connsiteY125" fmla="*/ 449390 h 449390"/>
              <a:gd name="connsiteX126" fmla="*/ 85173 w 2838756"/>
              <a:gd name="connsiteY126" fmla="*/ 449390 h 449390"/>
              <a:gd name="connsiteX127" fmla="*/ 49073 w 2838756"/>
              <a:gd name="connsiteY127" fmla="*/ 24670 h 449390"/>
              <a:gd name="connsiteX128" fmla="*/ 184137 w 2838756"/>
              <a:gd name="connsiteY128" fmla="*/ 259271 h 44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2838756" h="449390">
                <a:moveTo>
                  <a:pt x="2739695" y="203359"/>
                </a:moveTo>
                <a:cubicBezTo>
                  <a:pt x="2692070" y="203359"/>
                  <a:pt x="2668353" y="233173"/>
                  <a:pt x="2668353" y="295371"/>
                </a:cubicBezTo>
                <a:cubicBezTo>
                  <a:pt x="2668353" y="357569"/>
                  <a:pt x="2693118" y="387859"/>
                  <a:pt x="2739695" y="387859"/>
                </a:cubicBezTo>
                <a:cubicBezTo>
                  <a:pt x="2778557" y="387859"/>
                  <a:pt x="2806370" y="365665"/>
                  <a:pt x="2806370" y="317564"/>
                </a:cubicBezTo>
                <a:lnTo>
                  <a:pt x="2806370" y="247841"/>
                </a:lnTo>
                <a:cubicBezTo>
                  <a:pt x="2806370" y="247841"/>
                  <a:pt x="2787320" y="203359"/>
                  <a:pt x="2739695" y="203359"/>
                </a:cubicBezTo>
                <a:close/>
                <a:moveTo>
                  <a:pt x="2250682" y="203359"/>
                </a:moveTo>
                <a:cubicBezTo>
                  <a:pt x="2204104" y="203359"/>
                  <a:pt x="2177434" y="231934"/>
                  <a:pt x="2177434" y="295371"/>
                </a:cubicBezTo>
                <a:cubicBezTo>
                  <a:pt x="2177434" y="358807"/>
                  <a:pt x="2204200" y="387859"/>
                  <a:pt x="2250682" y="387859"/>
                </a:cubicBezTo>
                <a:cubicBezTo>
                  <a:pt x="2297164" y="387859"/>
                  <a:pt x="2324405" y="360046"/>
                  <a:pt x="2324405" y="295371"/>
                </a:cubicBezTo>
                <a:lnTo>
                  <a:pt x="2324024" y="295371"/>
                </a:lnTo>
                <a:cubicBezTo>
                  <a:pt x="2324024" y="231649"/>
                  <a:pt x="2297259" y="203359"/>
                  <a:pt x="2250682" y="203359"/>
                </a:cubicBezTo>
                <a:close/>
                <a:moveTo>
                  <a:pt x="2574718" y="177070"/>
                </a:moveTo>
                <a:cubicBezTo>
                  <a:pt x="2574751" y="177070"/>
                  <a:pt x="2574784" y="177070"/>
                  <a:pt x="2574817" y="177071"/>
                </a:cubicBezTo>
                <a:cubicBezTo>
                  <a:pt x="2583602" y="177175"/>
                  <a:pt x="2590639" y="184380"/>
                  <a:pt x="2590535" y="193165"/>
                </a:cubicBezTo>
                <a:cubicBezTo>
                  <a:pt x="2590535" y="193198"/>
                  <a:pt x="2590534" y="193231"/>
                  <a:pt x="2590533" y="193264"/>
                </a:cubicBezTo>
                <a:lnTo>
                  <a:pt x="2590533" y="325185"/>
                </a:lnTo>
                <a:cubicBezTo>
                  <a:pt x="2590533" y="372810"/>
                  <a:pt x="2574817" y="417196"/>
                  <a:pt x="2496426" y="417196"/>
                </a:cubicBezTo>
                <a:cubicBezTo>
                  <a:pt x="2418036" y="417196"/>
                  <a:pt x="2402415" y="373191"/>
                  <a:pt x="2402415" y="325185"/>
                </a:cubicBezTo>
                <a:lnTo>
                  <a:pt x="2402415" y="193264"/>
                </a:lnTo>
                <a:cubicBezTo>
                  <a:pt x="2402255" y="184480"/>
                  <a:pt x="2409247" y="177230"/>
                  <a:pt x="2418031" y="177071"/>
                </a:cubicBezTo>
                <a:cubicBezTo>
                  <a:pt x="2418223" y="177068"/>
                  <a:pt x="2418415" y="177068"/>
                  <a:pt x="2418607" y="177071"/>
                </a:cubicBezTo>
                <a:cubicBezTo>
                  <a:pt x="2427529" y="177123"/>
                  <a:pt x="2434748" y="184342"/>
                  <a:pt x="2434800" y="193264"/>
                </a:cubicBezTo>
                <a:lnTo>
                  <a:pt x="2434800" y="325185"/>
                </a:lnTo>
                <a:cubicBezTo>
                  <a:pt x="2434800" y="358046"/>
                  <a:pt x="2445373" y="386335"/>
                  <a:pt x="2496426" y="386335"/>
                </a:cubicBezTo>
                <a:cubicBezTo>
                  <a:pt x="2547481" y="386335"/>
                  <a:pt x="2558149" y="357760"/>
                  <a:pt x="2558149" y="325185"/>
                </a:cubicBezTo>
                <a:lnTo>
                  <a:pt x="2558149" y="193264"/>
                </a:lnTo>
                <a:cubicBezTo>
                  <a:pt x="2558252" y="184216"/>
                  <a:pt x="2565671" y="176966"/>
                  <a:pt x="2574718" y="177070"/>
                </a:cubicBezTo>
                <a:close/>
                <a:moveTo>
                  <a:pt x="2250682" y="174022"/>
                </a:moveTo>
                <a:cubicBezTo>
                  <a:pt x="2315833" y="174022"/>
                  <a:pt x="2356885" y="212408"/>
                  <a:pt x="2356885" y="295371"/>
                </a:cubicBezTo>
                <a:cubicBezTo>
                  <a:pt x="2356885" y="378238"/>
                  <a:pt x="2316404" y="417196"/>
                  <a:pt x="2250682" y="417196"/>
                </a:cubicBezTo>
                <a:cubicBezTo>
                  <a:pt x="2184959" y="417196"/>
                  <a:pt x="2144573" y="378238"/>
                  <a:pt x="2144573" y="295371"/>
                </a:cubicBezTo>
                <a:cubicBezTo>
                  <a:pt x="2144573" y="212503"/>
                  <a:pt x="2185531" y="174022"/>
                  <a:pt x="2250682" y="174022"/>
                </a:cubicBezTo>
                <a:close/>
                <a:moveTo>
                  <a:pt x="1920070" y="174022"/>
                </a:moveTo>
                <a:cubicBezTo>
                  <a:pt x="1950053" y="172734"/>
                  <a:pt x="1978890" y="185653"/>
                  <a:pt x="1997889" y="208884"/>
                </a:cubicBezTo>
                <a:cubicBezTo>
                  <a:pt x="2000146" y="211546"/>
                  <a:pt x="2001394" y="214918"/>
                  <a:pt x="2001413" y="218409"/>
                </a:cubicBezTo>
                <a:cubicBezTo>
                  <a:pt x="2001572" y="226351"/>
                  <a:pt x="1995264" y="232918"/>
                  <a:pt x="1987322" y="233077"/>
                </a:cubicBezTo>
                <a:cubicBezTo>
                  <a:pt x="1987129" y="233081"/>
                  <a:pt x="1986937" y="233081"/>
                  <a:pt x="1986745" y="233077"/>
                </a:cubicBezTo>
                <a:cubicBezTo>
                  <a:pt x="1981967" y="233108"/>
                  <a:pt x="1977465" y="230840"/>
                  <a:pt x="1974648" y="226981"/>
                </a:cubicBezTo>
                <a:cubicBezTo>
                  <a:pt x="1961300" y="210833"/>
                  <a:pt x="1940966" y="202139"/>
                  <a:pt x="1920070" y="203645"/>
                </a:cubicBezTo>
                <a:cubicBezTo>
                  <a:pt x="1873492" y="203645"/>
                  <a:pt x="1848727" y="233458"/>
                  <a:pt x="1848727" y="295657"/>
                </a:cubicBezTo>
                <a:cubicBezTo>
                  <a:pt x="1848727" y="357855"/>
                  <a:pt x="1873492" y="388144"/>
                  <a:pt x="1920070" y="388144"/>
                </a:cubicBezTo>
                <a:cubicBezTo>
                  <a:pt x="1941528" y="387943"/>
                  <a:pt x="1962244" y="380263"/>
                  <a:pt x="1978648" y="366427"/>
                </a:cubicBezTo>
                <a:cubicBezTo>
                  <a:pt x="1981311" y="364170"/>
                  <a:pt x="1984683" y="362923"/>
                  <a:pt x="1988173" y="362903"/>
                </a:cubicBezTo>
                <a:cubicBezTo>
                  <a:pt x="1996275" y="362903"/>
                  <a:pt x="2002842" y="369470"/>
                  <a:pt x="2002842" y="377572"/>
                </a:cubicBezTo>
                <a:cubicBezTo>
                  <a:pt x="2002806" y="382577"/>
                  <a:pt x="2000359" y="387258"/>
                  <a:pt x="1996269" y="390145"/>
                </a:cubicBezTo>
                <a:cubicBezTo>
                  <a:pt x="1975028" y="408202"/>
                  <a:pt x="1947945" y="417918"/>
                  <a:pt x="1920069" y="417481"/>
                </a:cubicBezTo>
                <a:cubicBezTo>
                  <a:pt x="1854823" y="417481"/>
                  <a:pt x="1815866" y="378524"/>
                  <a:pt x="1815866" y="295657"/>
                </a:cubicBezTo>
                <a:cubicBezTo>
                  <a:pt x="1815866" y="212789"/>
                  <a:pt x="1854823" y="174022"/>
                  <a:pt x="1920070" y="174022"/>
                </a:cubicBezTo>
                <a:close/>
                <a:moveTo>
                  <a:pt x="1026624" y="94584"/>
                </a:moveTo>
                <a:cubicBezTo>
                  <a:pt x="949281" y="94584"/>
                  <a:pt x="904228" y="141637"/>
                  <a:pt x="904228" y="240792"/>
                </a:cubicBezTo>
                <a:cubicBezTo>
                  <a:pt x="904228" y="339376"/>
                  <a:pt x="949186" y="386334"/>
                  <a:pt x="1026624" y="386334"/>
                </a:cubicBezTo>
                <a:cubicBezTo>
                  <a:pt x="1104063" y="386334"/>
                  <a:pt x="1148925" y="339376"/>
                  <a:pt x="1148925" y="240792"/>
                </a:cubicBezTo>
                <a:cubicBezTo>
                  <a:pt x="1148925" y="142209"/>
                  <a:pt x="1103967" y="94584"/>
                  <a:pt x="1026624" y="94584"/>
                </a:cubicBezTo>
                <a:close/>
                <a:moveTo>
                  <a:pt x="1220456" y="66295"/>
                </a:moveTo>
                <a:cubicBezTo>
                  <a:pt x="1220552" y="66294"/>
                  <a:pt x="1220648" y="66294"/>
                  <a:pt x="1220743" y="66295"/>
                </a:cubicBezTo>
                <a:cubicBezTo>
                  <a:pt x="1227929" y="66295"/>
                  <a:pt x="1234369" y="70727"/>
                  <a:pt x="1236936" y="77439"/>
                </a:cubicBezTo>
                <a:lnTo>
                  <a:pt x="1339520" y="349473"/>
                </a:lnTo>
                <a:lnTo>
                  <a:pt x="1442199" y="77439"/>
                </a:lnTo>
                <a:cubicBezTo>
                  <a:pt x="1444766" y="70727"/>
                  <a:pt x="1451206" y="66295"/>
                  <a:pt x="1458392" y="66295"/>
                </a:cubicBezTo>
                <a:cubicBezTo>
                  <a:pt x="1467808" y="66241"/>
                  <a:pt x="1475484" y="73832"/>
                  <a:pt x="1475538" y="83248"/>
                </a:cubicBezTo>
                <a:cubicBezTo>
                  <a:pt x="1475538" y="83344"/>
                  <a:pt x="1475538" y="83439"/>
                  <a:pt x="1475537" y="83535"/>
                </a:cubicBezTo>
                <a:cubicBezTo>
                  <a:pt x="1475453" y="86111"/>
                  <a:pt x="1474938" y="88654"/>
                  <a:pt x="1474013" y="91060"/>
                </a:cubicBezTo>
                <a:lnTo>
                  <a:pt x="1355712" y="403003"/>
                </a:lnTo>
                <a:cubicBezTo>
                  <a:pt x="1352853" y="411920"/>
                  <a:pt x="1343307" y="416831"/>
                  <a:pt x="1334391" y="413972"/>
                </a:cubicBezTo>
                <a:cubicBezTo>
                  <a:pt x="1329179" y="412300"/>
                  <a:pt x="1325094" y="408216"/>
                  <a:pt x="1323423" y="403003"/>
                </a:cubicBezTo>
                <a:lnTo>
                  <a:pt x="1205122" y="91060"/>
                </a:lnTo>
                <a:cubicBezTo>
                  <a:pt x="1204197" y="88654"/>
                  <a:pt x="1203682" y="86111"/>
                  <a:pt x="1203598" y="83535"/>
                </a:cubicBezTo>
                <a:cubicBezTo>
                  <a:pt x="1203493" y="74119"/>
                  <a:pt x="1211040" y="66401"/>
                  <a:pt x="1220456" y="66295"/>
                </a:cubicBezTo>
                <a:close/>
                <a:moveTo>
                  <a:pt x="1528883" y="64681"/>
                </a:moveTo>
                <a:cubicBezTo>
                  <a:pt x="1538378" y="63974"/>
                  <a:pt x="1546648" y="71098"/>
                  <a:pt x="1547356" y="80593"/>
                </a:cubicBezTo>
                <a:cubicBezTo>
                  <a:pt x="1547419" y="81445"/>
                  <a:pt x="1547419" y="82301"/>
                  <a:pt x="1547356" y="83154"/>
                </a:cubicBezTo>
                <a:lnTo>
                  <a:pt x="1547356" y="220505"/>
                </a:lnTo>
                <a:lnTo>
                  <a:pt x="1723378" y="220505"/>
                </a:lnTo>
                <a:lnTo>
                  <a:pt x="1723378" y="83535"/>
                </a:lnTo>
                <a:cubicBezTo>
                  <a:pt x="1722670" y="74040"/>
                  <a:pt x="1729794" y="65769"/>
                  <a:pt x="1739290" y="65062"/>
                </a:cubicBezTo>
                <a:cubicBezTo>
                  <a:pt x="1748785" y="64355"/>
                  <a:pt x="1757056" y="71479"/>
                  <a:pt x="1757763" y="80974"/>
                </a:cubicBezTo>
                <a:cubicBezTo>
                  <a:pt x="1757826" y="81826"/>
                  <a:pt x="1757826" y="82682"/>
                  <a:pt x="1757763" y="83535"/>
                </a:cubicBezTo>
                <a:lnTo>
                  <a:pt x="1757763" y="397860"/>
                </a:lnTo>
                <a:cubicBezTo>
                  <a:pt x="1758470" y="407355"/>
                  <a:pt x="1751346" y="415626"/>
                  <a:pt x="1741851" y="416333"/>
                </a:cubicBezTo>
                <a:cubicBezTo>
                  <a:pt x="1732356" y="417040"/>
                  <a:pt x="1724085" y="409916"/>
                  <a:pt x="1723378" y="400421"/>
                </a:cubicBezTo>
                <a:cubicBezTo>
                  <a:pt x="1723314" y="399569"/>
                  <a:pt x="1723314" y="398713"/>
                  <a:pt x="1723378" y="397860"/>
                </a:cubicBezTo>
                <a:lnTo>
                  <a:pt x="1723378" y="251842"/>
                </a:lnTo>
                <a:lnTo>
                  <a:pt x="1547356" y="251842"/>
                </a:lnTo>
                <a:lnTo>
                  <a:pt x="1547356" y="397479"/>
                </a:lnTo>
                <a:cubicBezTo>
                  <a:pt x="1548063" y="406974"/>
                  <a:pt x="1540939" y="415245"/>
                  <a:pt x="1531444" y="415952"/>
                </a:cubicBezTo>
                <a:cubicBezTo>
                  <a:pt x="1521948" y="416659"/>
                  <a:pt x="1513678" y="409535"/>
                  <a:pt x="1512970" y="400040"/>
                </a:cubicBezTo>
                <a:cubicBezTo>
                  <a:pt x="1512907" y="399188"/>
                  <a:pt x="1512907" y="398332"/>
                  <a:pt x="1512970" y="397479"/>
                </a:cubicBezTo>
                <a:lnTo>
                  <a:pt x="1512970" y="83154"/>
                </a:lnTo>
                <a:cubicBezTo>
                  <a:pt x="1512263" y="73659"/>
                  <a:pt x="1519387" y="65388"/>
                  <a:pt x="1528883" y="64681"/>
                </a:cubicBezTo>
                <a:close/>
                <a:moveTo>
                  <a:pt x="1026624" y="63246"/>
                </a:moveTo>
                <a:cubicBezTo>
                  <a:pt x="1124732" y="63246"/>
                  <a:pt x="1184358" y="120873"/>
                  <a:pt x="1184358" y="240792"/>
                </a:cubicBezTo>
                <a:cubicBezTo>
                  <a:pt x="1184358" y="360712"/>
                  <a:pt x="1124256" y="417672"/>
                  <a:pt x="1026624" y="417672"/>
                </a:cubicBezTo>
                <a:cubicBezTo>
                  <a:pt x="928993" y="417672"/>
                  <a:pt x="868795" y="359569"/>
                  <a:pt x="868795" y="240792"/>
                </a:cubicBezTo>
                <a:cubicBezTo>
                  <a:pt x="868795" y="120873"/>
                  <a:pt x="928517" y="63246"/>
                  <a:pt x="1026624" y="63246"/>
                </a:cubicBezTo>
                <a:close/>
                <a:moveTo>
                  <a:pt x="2065135" y="50674"/>
                </a:moveTo>
                <a:cubicBezTo>
                  <a:pt x="2074040" y="50674"/>
                  <a:pt x="2081275" y="57866"/>
                  <a:pt x="2081327" y="66772"/>
                </a:cubicBezTo>
                <a:lnTo>
                  <a:pt x="2081327" y="356046"/>
                </a:lnTo>
                <a:cubicBezTo>
                  <a:pt x="2081327" y="376239"/>
                  <a:pt x="2087899" y="384621"/>
                  <a:pt x="2101520" y="384621"/>
                </a:cubicBezTo>
                <a:cubicBezTo>
                  <a:pt x="2109911" y="383956"/>
                  <a:pt x="2117251" y="390219"/>
                  <a:pt x="2117916" y="398609"/>
                </a:cubicBezTo>
                <a:cubicBezTo>
                  <a:pt x="2118581" y="407000"/>
                  <a:pt x="2112319" y="414341"/>
                  <a:pt x="2103928" y="415006"/>
                </a:cubicBezTo>
                <a:cubicBezTo>
                  <a:pt x="2103127" y="415069"/>
                  <a:pt x="2102322" y="415069"/>
                  <a:pt x="2101520" y="415006"/>
                </a:cubicBezTo>
                <a:cubicBezTo>
                  <a:pt x="2067706" y="415006"/>
                  <a:pt x="2048942" y="394717"/>
                  <a:pt x="2048942" y="355855"/>
                </a:cubicBezTo>
                <a:lnTo>
                  <a:pt x="2048942" y="66772"/>
                </a:lnTo>
                <a:cubicBezTo>
                  <a:pt x="2049193" y="57951"/>
                  <a:pt x="2056312" y="50874"/>
                  <a:pt x="2065135" y="50674"/>
                </a:cubicBezTo>
                <a:close/>
                <a:moveTo>
                  <a:pt x="2822563" y="50578"/>
                </a:moveTo>
                <a:cubicBezTo>
                  <a:pt x="2831506" y="50578"/>
                  <a:pt x="2838756" y="57828"/>
                  <a:pt x="2838756" y="66771"/>
                </a:cubicBezTo>
                <a:lnTo>
                  <a:pt x="2838755" y="317945"/>
                </a:lnTo>
                <a:cubicBezTo>
                  <a:pt x="2838755" y="384620"/>
                  <a:pt x="2797322" y="417577"/>
                  <a:pt x="2739695" y="417577"/>
                </a:cubicBezTo>
                <a:cubicBezTo>
                  <a:pt x="2674449" y="417577"/>
                  <a:pt x="2635968" y="378619"/>
                  <a:pt x="2635968" y="295752"/>
                </a:cubicBezTo>
                <a:cubicBezTo>
                  <a:pt x="2635968" y="212884"/>
                  <a:pt x="2672449" y="174403"/>
                  <a:pt x="2737600" y="174403"/>
                </a:cubicBezTo>
                <a:cubicBezTo>
                  <a:pt x="2764334" y="173912"/>
                  <a:pt x="2789767" y="185924"/>
                  <a:pt x="2806370" y="206884"/>
                </a:cubicBezTo>
                <a:lnTo>
                  <a:pt x="2806370" y="66771"/>
                </a:lnTo>
                <a:cubicBezTo>
                  <a:pt x="2806370" y="57828"/>
                  <a:pt x="2813620" y="50578"/>
                  <a:pt x="2822563" y="50578"/>
                </a:cubicBezTo>
                <a:close/>
                <a:moveTo>
                  <a:pt x="696678" y="25623"/>
                </a:moveTo>
                <a:cubicBezTo>
                  <a:pt x="771809" y="161038"/>
                  <a:pt x="757738" y="328418"/>
                  <a:pt x="661054" y="449390"/>
                </a:cubicBezTo>
                <a:lnTo>
                  <a:pt x="456838" y="449390"/>
                </a:lnTo>
                <a:lnTo>
                  <a:pt x="519703" y="338233"/>
                </a:lnTo>
                <a:lnTo>
                  <a:pt x="436550" y="338233"/>
                </a:lnTo>
                <a:lnTo>
                  <a:pt x="534562" y="165545"/>
                </a:lnTo>
                <a:lnTo>
                  <a:pt x="618192" y="165545"/>
                </a:lnTo>
                <a:lnTo>
                  <a:pt x="696678" y="25813"/>
                </a:lnTo>
                <a:close/>
                <a:moveTo>
                  <a:pt x="333013" y="0"/>
                </a:moveTo>
                <a:lnTo>
                  <a:pt x="552088" y="0"/>
                </a:lnTo>
                <a:lnTo>
                  <a:pt x="293484" y="449199"/>
                </a:lnTo>
                <a:lnTo>
                  <a:pt x="293389" y="449390"/>
                </a:lnTo>
                <a:lnTo>
                  <a:pt x="85173" y="449390"/>
                </a:lnTo>
                <a:cubicBezTo>
                  <a:pt x="-13395" y="328848"/>
                  <a:pt x="-27736" y="160118"/>
                  <a:pt x="49073" y="24670"/>
                </a:cubicBezTo>
                <a:lnTo>
                  <a:pt x="184137" y="25927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4" name="Espace réservé du texte 5">
            <a:extLst>
              <a:ext uri="{FF2B5EF4-FFF2-40B4-BE49-F238E27FC236}">
                <a16:creationId xmlns:a16="http://schemas.microsoft.com/office/drawing/2014/main" id="{CCD73C40-2C29-45B1-3875-AAEDE37FCB66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4854269" y="2358840"/>
            <a:ext cx="5614566" cy="720000"/>
          </a:xfrm>
          <a:solidFill>
            <a:schemeClr val="tx2"/>
          </a:solidFill>
        </p:spPr>
        <p:txBody>
          <a:bodyPr anchor="ctr">
            <a:normAutofit/>
          </a:bodyPr>
          <a:lstStyle>
            <a:lvl2pPr marL="85725" indent="-85725" algn="l">
              <a:buFont typeface="Source Sans Pro" panose="020B0503030403020204" pitchFamily="34" charset="0"/>
              <a:buChar char=" "/>
              <a:defRPr sz="1200">
                <a:solidFill>
                  <a:schemeClr val="bg1"/>
                </a:solidFill>
              </a:defRPr>
            </a:lvl2pPr>
            <a:lvl3pPr marL="85725" indent="-85725" algn="l">
              <a:buFont typeface="Source Sans Pro" panose="020B0503030403020204" pitchFamily="34" charset="0"/>
              <a:buChar char=" "/>
              <a:defRPr sz="1100">
                <a:solidFill>
                  <a:schemeClr val="bg1"/>
                </a:solidFill>
              </a:defRPr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115" name="Espace réservé du texte 5">
            <a:extLst>
              <a:ext uri="{FF2B5EF4-FFF2-40B4-BE49-F238E27FC236}">
                <a16:creationId xmlns:a16="http://schemas.microsoft.com/office/drawing/2014/main" id="{C86A0CF1-84DD-0B51-C0B5-394523C7DD6F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4854269" y="3076458"/>
            <a:ext cx="5212244" cy="720000"/>
          </a:xfrm>
          <a:solidFill>
            <a:schemeClr val="tx1"/>
          </a:solidFill>
        </p:spPr>
        <p:txBody>
          <a:bodyPr anchor="ctr">
            <a:normAutofit/>
          </a:bodyPr>
          <a:lstStyle>
            <a:lvl2pPr marL="85725" indent="-85725" algn="l">
              <a:buFont typeface="Source Sans Pro" panose="020B0503030403020204" pitchFamily="34" charset="0"/>
              <a:buChar char=" "/>
              <a:defRPr sz="1200">
                <a:solidFill>
                  <a:schemeClr val="bg1"/>
                </a:solidFill>
              </a:defRPr>
            </a:lvl2pPr>
            <a:lvl3pPr marL="85725" indent="-85725" algn="l">
              <a:buFont typeface="Source Sans Pro" panose="020B0503030403020204" pitchFamily="34" charset="0"/>
              <a:buChar char=" "/>
              <a:defRPr sz="1100">
                <a:solidFill>
                  <a:schemeClr val="bg1"/>
                </a:solidFill>
              </a:defRPr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116" name="Espace réservé du texte 5">
            <a:extLst>
              <a:ext uri="{FF2B5EF4-FFF2-40B4-BE49-F238E27FC236}">
                <a16:creationId xmlns:a16="http://schemas.microsoft.com/office/drawing/2014/main" id="{2D0CF8CE-E54C-02D6-531D-AAD34E487F9F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4854269" y="3792797"/>
            <a:ext cx="3856431" cy="720000"/>
          </a:xfrm>
          <a:solidFill>
            <a:schemeClr val="accent3"/>
          </a:solidFill>
        </p:spPr>
        <p:txBody>
          <a:bodyPr anchor="ctr">
            <a:normAutofit/>
          </a:bodyPr>
          <a:lstStyle>
            <a:lvl2pPr marL="85725" indent="-85725" algn="l">
              <a:buFont typeface="Source Sans Pro" panose="020B0503030403020204" pitchFamily="34" charset="0"/>
              <a:buChar char=" "/>
              <a:defRPr sz="1200">
                <a:solidFill>
                  <a:schemeClr val="bg1"/>
                </a:solidFill>
              </a:defRPr>
            </a:lvl2pPr>
            <a:lvl3pPr marL="85725" indent="-85725" algn="l">
              <a:buFont typeface="Source Sans Pro" panose="020B0503030403020204" pitchFamily="34" charset="0"/>
              <a:buChar char=" "/>
              <a:defRPr sz="1100">
                <a:solidFill>
                  <a:schemeClr val="bg1"/>
                </a:solidFill>
              </a:defRPr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117" name="Espace réservé du texte 5">
            <a:extLst>
              <a:ext uri="{FF2B5EF4-FFF2-40B4-BE49-F238E27FC236}">
                <a16:creationId xmlns:a16="http://schemas.microsoft.com/office/drawing/2014/main" id="{99F0FE81-CFC3-1C96-2673-4D549B504F41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4854270" y="4512708"/>
            <a:ext cx="3530300" cy="720000"/>
          </a:xfrm>
          <a:solidFill>
            <a:schemeClr val="accent4"/>
          </a:solidFill>
        </p:spPr>
        <p:txBody>
          <a:bodyPr anchor="ctr">
            <a:normAutofit/>
          </a:bodyPr>
          <a:lstStyle>
            <a:lvl2pPr marL="85725" indent="-85725" algn="l">
              <a:buFont typeface="Source Sans Pro" panose="020B0503030403020204" pitchFamily="34" charset="0"/>
              <a:buChar char=" "/>
              <a:defRPr sz="1200">
                <a:solidFill>
                  <a:schemeClr val="bg1"/>
                </a:solidFill>
              </a:defRPr>
            </a:lvl2pPr>
            <a:lvl3pPr marL="85725" indent="-85725" algn="l">
              <a:buFont typeface="Source Sans Pro" panose="020B0503030403020204" pitchFamily="34" charset="0"/>
              <a:buChar char=" "/>
              <a:defRPr sz="1100">
                <a:solidFill>
                  <a:schemeClr val="bg1"/>
                </a:solidFill>
              </a:defRPr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153" name="Forme libre : forme 152">
            <a:extLst>
              <a:ext uri="{FF2B5EF4-FFF2-40B4-BE49-F238E27FC236}">
                <a16:creationId xmlns:a16="http://schemas.microsoft.com/office/drawing/2014/main" id="{B57F35F7-8DEC-943D-FFE6-69F0845D732D}"/>
              </a:ext>
            </a:extLst>
          </p:cNvPr>
          <p:cNvSpPr/>
          <p:nvPr userDrawn="1"/>
        </p:nvSpPr>
        <p:spPr>
          <a:xfrm>
            <a:off x="1099448" y="1587581"/>
            <a:ext cx="523203" cy="4414093"/>
          </a:xfrm>
          <a:custGeom>
            <a:avLst/>
            <a:gdLst>
              <a:gd name="connsiteX0" fmla="*/ 0 w 523203"/>
              <a:gd name="connsiteY0" fmla="*/ 0 h 4414093"/>
              <a:gd name="connsiteX1" fmla="*/ 523203 w 523203"/>
              <a:gd name="connsiteY1" fmla="*/ 771401 h 4414093"/>
              <a:gd name="connsiteX2" fmla="*/ 519126 w 523203"/>
              <a:gd name="connsiteY2" fmla="*/ 1385565 h 4414093"/>
              <a:gd name="connsiteX3" fmla="*/ 519537 w 523203"/>
              <a:gd name="connsiteY3" fmla="*/ 1724992 h 4414093"/>
              <a:gd name="connsiteX4" fmla="*/ 519816 w 523203"/>
              <a:gd name="connsiteY4" fmla="*/ 1724992 h 4414093"/>
              <a:gd name="connsiteX5" fmla="*/ 519794 w 523203"/>
              <a:gd name="connsiteY5" fmla="*/ 1741157 h 4414093"/>
              <a:gd name="connsiteX6" fmla="*/ 519816 w 523203"/>
              <a:gd name="connsiteY6" fmla="*/ 1741157 h 4414093"/>
              <a:gd name="connsiteX7" fmla="*/ 519649 w 523203"/>
              <a:gd name="connsiteY7" fmla="*/ 1817425 h 4414093"/>
              <a:gd name="connsiteX8" fmla="*/ 519816 w 523203"/>
              <a:gd name="connsiteY8" fmla="*/ 1955840 h 4414093"/>
              <a:gd name="connsiteX9" fmla="*/ 519794 w 523203"/>
              <a:gd name="connsiteY9" fmla="*/ 1955840 h 4414093"/>
              <a:gd name="connsiteX10" fmla="*/ 519816 w 523203"/>
              <a:gd name="connsiteY10" fmla="*/ 1972005 h 4414093"/>
              <a:gd name="connsiteX11" fmla="*/ 519557 w 523203"/>
              <a:gd name="connsiteY11" fmla="*/ 1972005 h 4414093"/>
              <a:gd name="connsiteX12" fmla="*/ 519816 w 523203"/>
              <a:gd name="connsiteY12" fmla="*/ 2186085 h 4414093"/>
              <a:gd name="connsiteX13" fmla="*/ 519794 w 523203"/>
              <a:gd name="connsiteY13" fmla="*/ 2186085 h 4414093"/>
              <a:gd name="connsiteX14" fmla="*/ 519816 w 523203"/>
              <a:gd name="connsiteY14" fmla="*/ 2202250 h 4414093"/>
              <a:gd name="connsiteX15" fmla="*/ 519646 w 523203"/>
              <a:gd name="connsiteY15" fmla="*/ 2202250 h 4414093"/>
              <a:gd name="connsiteX16" fmla="*/ 519650 w 523203"/>
              <a:gd name="connsiteY16" fmla="*/ 2205216 h 4414093"/>
              <a:gd name="connsiteX17" fmla="*/ 519816 w 523203"/>
              <a:gd name="connsiteY17" fmla="*/ 2205216 h 4414093"/>
              <a:gd name="connsiteX18" fmla="*/ 519794 w 523203"/>
              <a:gd name="connsiteY18" fmla="*/ 2221381 h 4414093"/>
              <a:gd name="connsiteX19" fmla="*/ 519816 w 523203"/>
              <a:gd name="connsiteY19" fmla="*/ 2221381 h 4414093"/>
              <a:gd name="connsiteX20" fmla="*/ 519728 w 523203"/>
              <a:gd name="connsiteY20" fmla="*/ 2261336 h 4414093"/>
              <a:gd name="connsiteX21" fmla="*/ 519816 w 523203"/>
              <a:gd name="connsiteY21" fmla="*/ 2324231 h 4414093"/>
              <a:gd name="connsiteX22" fmla="*/ 519794 w 523203"/>
              <a:gd name="connsiteY22" fmla="*/ 2324231 h 4414093"/>
              <a:gd name="connsiteX23" fmla="*/ 519816 w 523203"/>
              <a:gd name="connsiteY23" fmla="*/ 2340396 h 4414093"/>
              <a:gd name="connsiteX24" fmla="*/ 519555 w 523203"/>
              <a:gd name="connsiteY24" fmla="*/ 2340396 h 4414093"/>
              <a:gd name="connsiteX25" fmla="*/ 519043 w 523203"/>
              <a:gd name="connsiteY25" fmla="*/ 2573607 h 4414093"/>
              <a:gd name="connsiteX26" fmla="*/ 519816 w 523203"/>
              <a:gd name="connsiteY26" fmla="*/ 2573607 h 4414093"/>
              <a:gd name="connsiteX27" fmla="*/ 519794 w 523203"/>
              <a:gd name="connsiteY27" fmla="*/ 2589772 h 4414093"/>
              <a:gd name="connsiteX28" fmla="*/ 519816 w 523203"/>
              <a:gd name="connsiteY28" fmla="*/ 2589772 h 4414093"/>
              <a:gd name="connsiteX29" fmla="*/ 518921 w 523203"/>
              <a:gd name="connsiteY29" fmla="*/ 2997626 h 4414093"/>
              <a:gd name="connsiteX30" fmla="*/ 523203 w 523203"/>
              <a:gd name="connsiteY30" fmla="*/ 3642692 h 4414093"/>
              <a:gd name="connsiteX31" fmla="*/ 0 w 523203"/>
              <a:gd name="connsiteY31" fmla="*/ 4414093 h 4414093"/>
              <a:gd name="connsiteX32" fmla="*/ 0 w 523203"/>
              <a:gd name="connsiteY32" fmla="*/ 3313956 h 4414093"/>
              <a:gd name="connsiteX33" fmla="*/ 173 w 523203"/>
              <a:gd name="connsiteY33" fmla="*/ 3313826 h 4414093"/>
              <a:gd name="connsiteX34" fmla="*/ 173 w 523203"/>
              <a:gd name="connsiteY34" fmla="*/ 2838980 h 4414093"/>
              <a:gd name="connsiteX35" fmla="*/ 173 w 523203"/>
              <a:gd name="connsiteY35" fmla="*/ 2589772 h 4414093"/>
              <a:gd name="connsiteX36" fmla="*/ 173 w 523203"/>
              <a:gd name="connsiteY36" fmla="*/ 2573607 h 4414093"/>
              <a:gd name="connsiteX37" fmla="*/ 173 w 523203"/>
              <a:gd name="connsiteY37" fmla="*/ 2340396 h 4414093"/>
              <a:gd name="connsiteX38" fmla="*/ 173 w 523203"/>
              <a:gd name="connsiteY38" fmla="*/ 2324231 h 4414093"/>
              <a:gd name="connsiteX39" fmla="*/ 173 w 523203"/>
              <a:gd name="connsiteY39" fmla="*/ 2221381 h 4414093"/>
              <a:gd name="connsiteX40" fmla="*/ 173 w 523203"/>
              <a:gd name="connsiteY40" fmla="*/ 2205216 h 4414093"/>
              <a:gd name="connsiteX41" fmla="*/ 173 w 523203"/>
              <a:gd name="connsiteY41" fmla="*/ 2202250 h 4414093"/>
              <a:gd name="connsiteX42" fmla="*/ 173 w 523203"/>
              <a:gd name="connsiteY42" fmla="*/ 2186085 h 4414093"/>
              <a:gd name="connsiteX43" fmla="*/ 173 w 523203"/>
              <a:gd name="connsiteY43" fmla="*/ 1972005 h 4414093"/>
              <a:gd name="connsiteX44" fmla="*/ 173 w 523203"/>
              <a:gd name="connsiteY44" fmla="*/ 1955840 h 4414093"/>
              <a:gd name="connsiteX45" fmla="*/ 173 w 523203"/>
              <a:gd name="connsiteY45" fmla="*/ 1741157 h 4414093"/>
              <a:gd name="connsiteX46" fmla="*/ 173 w 523203"/>
              <a:gd name="connsiteY46" fmla="*/ 1724992 h 4414093"/>
              <a:gd name="connsiteX47" fmla="*/ 173 w 523203"/>
              <a:gd name="connsiteY47" fmla="*/ 1242573 h 4414093"/>
              <a:gd name="connsiteX48" fmla="*/ 173 w 523203"/>
              <a:gd name="connsiteY48" fmla="*/ 1226408 h 4414093"/>
              <a:gd name="connsiteX49" fmla="*/ 173 w 523203"/>
              <a:gd name="connsiteY49" fmla="*/ 1104427 h 4414093"/>
              <a:gd name="connsiteX50" fmla="*/ 173 w 523203"/>
              <a:gd name="connsiteY50" fmla="*/ 1095506 h 4414093"/>
              <a:gd name="connsiteX51" fmla="*/ 0 w 523203"/>
              <a:gd name="connsiteY51" fmla="*/ 1095375 h 4414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523203" h="4414093">
                <a:moveTo>
                  <a:pt x="0" y="0"/>
                </a:moveTo>
                <a:lnTo>
                  <a:pt x="523203" y="771401"/>
                </a:lnTo>
                <a:lnTo>
                  <a:pt x="519126" y="1385565"/>
                </a:lnTo>
                <a:lnTo>
                  <a:pt x="519537" y="1724992"/>
                </a:lnTo>
                <a:lnTo>
                  <a:pt x="519816" y="1724992"/>
                </a:lnTo>
                <a:cubicBezTo>
                  <a:pt x="519809" y="1730381"/>
                  <a:pt x="519801" y="1735768"/>
                  <a:pt x="519794" y="1741157"/>
                </a:cubicBezTo>
                <a:lnTo>
                  <a:pt x="519816" y="1741157"/>
                </a:lnTo>
                <a:lnTo>
                  <a:pt x="519649" y="1817425"/>
                </a:lnTo>
                <a:lnTo>
                  <a:pt x="519816" y="1955840"/>
                </a:lnTo>
                <a:lnTo>
                  <a:pt x="519794" y="1955840"/>
                </a:lnTo>
                <a:lnTo>
                  <a:pt x="519816" y="1972005"/>
                </a:lnTo>
                <a:lnTo>
                  <a:pt x="519557" y="1972005"/>
                </a:lnTo>
                <a:lnTo>
                  <a:pt x="519816" y="2186085"/>
                </a:lnTo>
                <a:lnTo>
                  <a:pt x="519794" y="2186085"/>
                </a:lnTo>
                <a:lnTo>
                  <a:pt x="519816" y="2202250"/>
                </a:lnTo>
                <a:lnTo>
                  <a:pt x="519646" y="2202250"/>
                </a:lnTo>
                <a:lnTo>
                  <a:pt x="519650" y="2205216"/>
                </a:lnTo>
                <a:lnTo>
                  <a:pt x="519816" y="2205216"/>
                </a:lnTo>
                <a:cubicBezTo>
                  <a:pt x="519809" y="2210605"/>
                  <a:pt x="519801" y="2215992"/>
                  <a:pt x="519794" y="2221381"/>
                </a:cubicBezTo>
                <a:lnTo>
                  <a:pt x="519816" y="2221381"/>
                </a:lnTo>
                <a:lnTo>
                  <a:pt x="519728" y="2261336"/>
                </a:lnTo>
                <a:lnTo>
                  <a:pt x="519816" y="2324231"/>
                </a:lnTo>
                <a:lnTo>
                  <a:pt x="519794" y="2324231"/>
                </a:lnTo>
                <a:lnTo>
                  <a:pt x="519816" y="2340396"/>
                </a:lnTo>
                <a:lnTo>
                  <a:pt x="519555" y="2340396"/>
                </a:lnTo>
                <a:lnTo>
                  <a:pt x="519043" y="2573607"/>
                </a:lnTo>
                <a:lnTo>
                  <a:pt x="519816" y="2573607"/>
                </a:lnTo>
                <a:cubicBezTo>
                  <a:pt x="519809" y="2578996"/>
                  <a:pt x="519801" y="2584383"/>
                  <a:pt x="519794" y="2589772"/>
                </a:cubicBezTo>
                <a:lnTo>
                  <a:pt x="519816" y="2589772"/>
                </a:lnTo>
                <a:lnTo>
                  <a:pt x="518921" y="2997626"/>
                </a:lnTo>
                <a:lnTo>
                  <a:pt x="523203" y="3642692"/>
                </a:lnTo>
                <a:lnTo>
                  <a:pt x="0" y="4414093"/>
                </a:lnTo>
                <a:lnTo>
                  <a:pt x="0" y="3313956"/>
                </a:lnTo>
                <a:lnTo>
                  <a:pt x="173" y="3313826"/>
                </a:lnTo>
                <a:lnTo>
                  <a:pt x="173" y="2838980"/>
                </a:lnTo>
                <a:lnTo>
                  <a:pt x="173" y="2589772"/>
                </a:lnTo>
                <a:lnTo>
                  <a:pt x="173" y="2573607"/>
                </a:lnTo>
                <a:lnTo>
                  <a:pt x="173" y="2340396"/>
                </a:lnTo>
                <a:lnTo>
                  <a:pt x="173" y="2324231"/>
                </a:lnTo>
                <a:lnTo>
                  <a:pt x="173" y="2221381"/>
                </a:lnTo>
                <a:lnTo>
                  <a:pt x="173" y="2205216"/>
                </a:lnTo>
                <a:lnTo>
                  <a:pt x="173" y="2202250"/>
                </a:lnTo>
                <a:lnTo>
                  <a:pt x="173" y="2186085"/>
                </a:lnTo>
                <a:lnTo>
                  <a:pt x="173" y="1972005"/>
                </a:lnTo>
                <a:lnTo>
                  <a:pt x="173" y="1955840"/>
                </a:lnTo>
                <a:lnTo>
                  <a:pt x="173" y="1741157"/>
                </a:lnTo>
                <a:lnTo>
                  <a:pt x="173" y="1724992"/>
                </a:lnTo>
                <a:lnTo>
                  <a:pt x="173" y="1242573"/>
                </a:lnTo>
                <a:lnTo>
                  <a:pt x="173" y="1226408"/>
                </a:lnTo>
                <a:lnTo>
                  <a:pt x="173" y="1104427"/>
                </a:lnTo>
                <a:lnTo>
                  <a:pt x="173" y="1095506"/>
                </a:lnTo>
                <a:lnTo>
                  <a:pt x="0" y="1095375"/>
                </a:lnTo>
                <a:close/>
              </a:path>
            </a:pathLst>
          </a:custGeom>
          <a:solidFill>
            <a:srgbClr val="000000">
              <a:alpha val="17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157" name="Espace réservé pour une image  156">
            <a:extLst>
              <a:ext uri="{FF2B5EF4-FFF2-40B4-BE49-F238E27FC236}">
                <a16:creationId xmlns:a16="http://schemas.microsoft.com/office/drawing/2014/main" id="{8528845B-0C4E-DC2A-3CAF-8553F69D0F2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557463" y="1566863"/>
            <a:ext cx="2076450" cy="4471987"/>
          </a:xfrm>
          <a:custGeom>
            <a:avLst/>
            <a:gdLst>
              <a:gd name="connsiteX0" fmla="*/ 238813 w 2076450"/>
              <a:gd name="connsiteY0" fmla="*/ 0 h 4471987"/>
              <a:gd name="connsiteX1" fmla="*/ 576262 w 2076450"/>
              <a:gd name="connsiteY1" fmla="*/ 0 h 4471987"/>
              <a:gd name="connsiteX2" fmla="*/ 576262 w 2076450"/>
              <a:gd name="connsiteY2" fmla="*/ 62068 h 4471987"/>
              <a:gd name="connsiteX3" fmla="*/ 618970 w 2076450"/>
              <a:gd name="connsiteY3" fmla="*/ 104776 h 4471987"/>
              <a:gd name="connsiteX4" fmla="*/ 1443192 w 2076450"/>
              <a:gd name="connsiteY4" fmla="*/ 104776 h 4471987"/>
              <a:gd name="connsiteX5" fmla="*/ 1485900 w 2076450"/>
              <a:gd name="connsiteY5" fmla="*/ 62068 h 4471987"/>
              <a:gd name="connsiteX6" fmla="*/ 1485900 w 2076450"/>
              <a:gd name="connsiteY6" fmla="*/ 0 h 4471987"/>
              <a:gd name="connsiteX7" fmla="*/ 1837637 w 2076450"/>
              <a:gd name="connsiteY7" fmla="*/ 0 h 4471987"/>
              <a:gd name="connsiteX8" fmla="*/ 2076450 w 2076450"/>
              <a:gd name="connsiteY8" fmla="*/ 238813 h 4471987"/>
              <a:gd name="connsiteX9" fmla="*/ 2076450 w 2076450"/>
              <a:gd name="connsiteY9" fmla="*/ 4233174 h 4471987"/>
              <a:gd name="connsiteX10" fmla="*/ 1837637 w 2076450"/>
              <a:gd name="connsiteY10" fmla="*/ 4471987 h 4471987"/>
              <a:gd name="connsiteX11" fmla="*/ 238813 w 2076450"/>
              <a:gd name="connsiteY11" fmla="*/ 4471987 h 4471987"/>
              <a:gd name="connsiteX12" fmla="*/ 0 w 2076450"/>
              <a:gd name="connsiteY12" fmla="*/ 4233174 h 4471987"/>
              <a:gd name="connsiteX13" fmla="*/ 0 w 2076450"/>
              <a:gd name="connsiteY13" fmla="*/ 238813 h 4471987"/>
              <a:gd name="connsiteX14" fmla="*/ 238813 w 2076450"/>
              <a:gd name="connsiteY14" fmla="*/ 0 h 4471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76450" h="4471987">
                <a:moveTo>
                  <a:pt x="238813" y="0"/>
                </a:moveTo>
                <a:lnTo>
                  <a:pt x="576262" y="0"/>
                </a:lnTo>
                <a:lnTo>
                  <a:pt x="576262" y="62068"/>
                </a:lnTo>
                <a:cubicBezTo>
                  <a:pt x="576262" y="85655"/>
                  <a:pt x="595383" y="104776"/>
                  <a:pt x="618970" y="104776"/>
                </a:cubicBezTo>
                <a:lnTo>
                  <a:pt x="1443192" y="104776"/>
                </a:lnTo>
                <a:cubicBezTo>
                  <a:pt x="1466779" y="104776"/>
                  <a:pt x="1485900" y="85655"/>
                  <a:pt x="1485900" y="62068"/>
                </a:cubicBezTo>
                <a:lnTo>
                  <a:pt x="1485900" y="0"/>
                </a:lnTo>
                <a:lnTo>
                  <a:pt x="1837637" y="0"/>
                </a:lnTo>
                <a:cubicBezTo>
                  <a:pt x="1969530" y="0"/>
                  <a:pt x="2076450" y="106920"/>
                  <a:pt x="2076450" y="238813"/>
                </a:cubicBezTo>
                <a:lnTo>
                  <a:pt x="2076450" y="4233174"/>
                </a:lnTo>
                <a:cubicBezTo>
                  <a:pt x="2076450" y="4365067"/>
                  <a:pt x="1969530" y="4471987"/>
                  <a:pt x="1837637" y="4471987"/>
                </a:cubicBezTo>
                <a:lnTo>
                  <a:pt x="238813" y="4471987"/>
                </a:lnTo>
                <a:cubicBezTo>
                  <a:pt x="106920" y="4471987"/>
                  <a:pt x="0" y="4365067"/>
                  <a:pt x="0" y="4233174"/>
                </a:cubicBezTo>
                <a:lnTo>
                  <a:pt x="0" y="238813"/>
                </a:lnTo>
                <a:cubicBezTo>
                  <a:pt x="0" y="106920"/>
                  <a:pt x="106920" y="0"/>
                  <a:pt x="238813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bIns="64800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000" b="0"/>
            </a:lvl1pPr>
          </a:lstStyle>
          <a:p>
            <a:r>
              <a:rPr lang="fr-FR"/>
              <a:t>Picture</a:t>
            </a:r>
            <a:br>
              <a:rPr lang="fr-FR"/>
            </a:br>
            <a:r>
              <a:rPr lang="fr-FR"/>
              <a:t>( or delete the block)</a:t>
            </a:r>
          </a:p>
        </p:txBody>
      </p:sp>
      <p:sp>
        <p:nvSpPr>
          <p:cNvPr id="158" name="Espace réservé du texte 5">
            <a:extLst>
              <a:ext uri="{FF2B5EF4-FFF2-40B4-BE49-F238E27FC236}">
                <a16:creationId xmlns:a16="http://schemas.microsoft.com/office/drawing/2014/main" id="{C66F713B-F234-E044-3667-B987C0ACDC1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385464" y="4512708"/>
            <a:ext cx="922995" cy="720000"/>
          </a:xfrm>
          <a:prstGeom prst="homePlate">
            <a:avLst>
              <a:gd name="adj" fmla="val 65532"/>
            </a:avLst>
          </a:prstGeom>
          <a:solidFill>
            <a:schemeClr val="accent4"/>
          </a:solidFill>
        </p:spPr>
        <p:txBody>
          <a:bodyPr anchor="ctr">
            <a:normAutofit/>
          </a:bodyPr>
          <a:lstStyle>
            <a:lvl2pPr marL="0" indent="0" algn="ctr">
              <a:buFont typeface="Source Sans Pro" panose="020B0503030403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85725" indent="-85725" algn="l">
              <a:buFont typeface="Source Sans Pro" panose="020B0503030403020204" pitchFamily="34" charset="0"/>
              <a:buChar char=" "/>
              <a:defRPr sz="1100">
                <a:solidFill>
                  <a:schemeClr val="bg1"/>
                </a:solidFill>
              </a:defRPr>
            </a:lvl3pPr>
          </a:lstStyle>
          <a:p>
            <a:pPr lvl="1"/>
            <a:r>
              <a:rPr lang="fr-FR"/>
              <a:t>XX%</a:t>
            </a:r>
          </a:p>
        </p:txBody>
      </p:sp>
      <p:sp>
        <p:nvSpPr>
          <p:cNvPr id="159" name="Espace réservé du texte 5">
            <a:extLst>
              <a:ext uri="{FF2B5EF4-FFF2-40B4-BE49-F238E27FC236}">
                <a16:creationId xmlns:a16="http://schemas.microsoft.com/office/drawing/2014/main" id="{DF036EC2-8019-9F1F-3B8D-86CF4822792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710700" y="3792797"/>
            <a:ext cx="922995" cy="720000"/>
          </a:xfrm>
          <a:prstGeom prst="homePlate">
            <a:avLst>
              <a:gd name="adj" fmla="val 65532"/>
            </a:avLst>
          </a:prstGeom>
          <a:solidFill>
            <a:schemeClr val="accent3"/>
          </a:solidFill>
        </p:spPr>
        <p:txBody>
          <a:bodyPr anchor="ctr">
            <a:normAutofit/>
          </a:bodyPr>
          <a:lstStyle>
            <a:lvl2pPr marL="0" indent="0" algn="ctr">
              <a:buFont typeface="Source Sans Pro" panose="020B0503030403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85725" indent="-85725" algn="l">
              <a:buFont typeface="Source Sans Pro" panose="020B0503030403020204" pitchFamily="34" charset="0"/>
              <a:buChar char=" "/>
              <a:defRPr sz="1100">
                <a:solidFill>
                  <a:schemeClr val="bg1"/>
                </a:solidFill>
              </a:defRPr>
            </a:lvl3pPr>
          </a:lstStyle>
          <a:p>
            <a:pPr lvl="1"/>
            <a:r>
              <a:rPr lang="fr-FR"/>
              <a:t>XX%</a:t>
            </a:r>
          </a:p>
        </p:txBody>
      </p:sp>
      <p:sp>
        <p:nvSpPr>
          <p:cNvPr id="160" name="Espace réservé du texte 5">
            <a:extLst>
              <a:ext uri="{FF2B5EF4-FFF2-40B4-BE49-F238E27FC236}">
                <a16:creationId xmlns:a16="http://schemas.microsoft.com/office/drawing/2014/main" id="{5A2F3910-DA0E-A45F-86FC-62AE3F4FA7F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0066513" y="3076458"/>
            <a:ext cx="922995" cy="720000"/>
          </a:xfrm>
          <a:prstGeom prst="homePlate">
            <a:avLst>
              <a:gd name="adj" fmla="val 65532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2pPr marL="0" indent="0" algn="ctr">
              <a:buFont typeface="Source Sans Pro" panose="020B0503030403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85725" indent="-85725" algn="l">
              <a:buFont typeface="Source Sans Pro" panose="020B0503030403020204" pitchFamily="34" charset="0"/>
              <a:buChar char=" "/>
              <a:defRPr sz="1100">
                <a:solidFill>
                  <a:schemeClr val="bg1"/>
                </a:solidFill>
              </a:defRPr>
            </a:lvl3pPr>
          </a:lstStyle>
          <a:p>
            <a:pPr lvl="1"/>
            <a:r>
              <a:rPr lang="fr-FR"/>
              <a:t>XX%</a:t>
            </a:r>
          </a:p>
        </p:txBody>
      </p:sp>
      <p:sp>
        <p:nvSpPr>
          <p:cNvPr id="161" name="Espace réservé du texte 5">
            <a:extLst>
              <a:ext uri="{FF2B5EF4-FFF2-40B4-BE49-F238E27FC236}">
                <a16:creationId xmlns:a16="http://schemas.microsoft.com/office/drawing/2014/main" id="{A3BA71D5-7C50-530D-D0BD-CDD57BAEF04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0468835" y="2358840"/>
            <a:ext cx="922995" cy="720000"/>
          </a:xfrm>
          <a:prstGeom prst="homePlate">
            <a:avLst>
              <a:gd name="adj" fmla="val 65532"/>
            </a:avLst>
          </a:prstGeom>
          <a:solidFill>
            <a:schemeClr val="tx2"/>
          </a:solidFill>
        </p:spPr>
        <p:txBody>
          <a:bodyPr anchor="ctr">
            <a:normAutofit/>
          </a:bodyPr>
          <a:lstStyle>
            <a:lvl2pPr marL="0" indent="0" algn="ctr">
              <a:buFont typeface="Source Sans Pro" panose="020B0503030403020204" pitchFamily="34" charset="0"/>
              <a:buNone/>
              <a:defRPr sz="1200">
                <a:solidFill>
                  <a:schemeClr val="bg1"/>
                </a:solidFill>
              </a:defRPr>
            </a:lvl2pPr>
            <a:lvl3pPr marL="85725" indent="-85725" algn="l">
              <a:buFont typeface="Source Sans Pro" panose="020B0503030403020204" pitchFamily="34" charset="0"/>
              <a:buChar char=" "/>
              <a:defRPr sz="1100">
                <a:solidFill>
                  <a:schemeClr val="bg1"/>
                </a:solidFill>
              </a:defRPr>
            </a:lvl3pPr>
          </a:lstStyle>
          <a:p>
            <a:pPr lvl="1"/>
            <a:r>
              <a:rPr lang="fr-FR"/>
              <a:t>XX%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AF08F3BC-30B2-5B04-8AAA-E8316C44358B}"/>
              </a:ext>
            </a:extLst>
          </p:cNvPr>
          <p:cNvSpPr>
            <a:spLocks noGrp="1" noChangeAspect="1"/>
          </p:cNvSpPr>
          <p:nvPr>
            <p:ph type="body" sz="quarter" idx="43" hasCustomPrompt="1"/>
          </p:nvPr>
        </p:nvSpPr>
        <p:spPr>
          <a:xfrm>
            <a:off x="181769" y="1758455"/>
            <a:ext cx="739704" cy="738000"/>
          </a:xfrm>
          <a:noFill/>
        </p:spPr>
        <p:txBody>
          <a:bodyPr lIns="0" tIns="0" bIns="0" anchor="ctr"/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  <a:endParaRPr lang="en-US" dirty="0"/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E941289C-40CD-CD55-F256-08FA7D5B3E12}"/>
              </a:ext>
            </a:extLst>
          </p:cNvPr>
          <p:cNvSpPr>
            <a:spLocks noGrp="1" noChangeAspect="1"/>
          </p:cNvSpPr>
          <p:nvPr>
            <p:ph type="body" sz="quarter" idx="44" hasCustomPrompt="1"/>
          </p:nvPr>
        </p:nvSpPr>
        <p:spPr>
          <a:xfrm>
            <a:off x="181769" y="2867641"/>
            <a:ext cx="739704" cy="738000"/>
          </a:xfrm>
          <a:noFill/>
        </p:spPr>
        <p:txBody>
          <a:bodyPr lIns="0" tIns="0" bIns="0" anchor="ctr"/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02</a:t>
            </a:r>
            <a:endParaRPr lang="en-US" dirty="0"/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67B0A7B0-1824-C09A-91B0-FE1918B03382}"/>
              </a:ext>
            </a:extLst>
          </p:cNvPr>
          <p:cNvSpPr>
            <a:spLocks noGrp="1" noChangeAspect="1"/>
          </p:cNvSpPr>
          <p:nvPr>
            <p:ph type="body" sz="quarter" idx="45" hasCustomPrompt="1"/>
          </p:nvPr>
        </p:nvSpPr>
        <p:spPr>
          <a:xfrm>
            <a:off x="181769" y="3958730"/>
            <a:ext cx="739704" cy="738000"/>
          </a:xfrm>
          <a:noFill/>
        </p:spPr>
        <p:txBody>
          <a:bodyPr lIns="0" tIns="0" bIns="0" anchor="ctr"/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03</a:t>
            </a:r>
            <a:endParaRPr lang="en-US" dirty="0"/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EFACE2F6-8186-4567-C8DB-4F237E5E4845}"/>
              </a:ext>
            </a:extLst>
          </p:cNvPr>
          <p:cNvSpPr>
            <a:spLocks noGrp="1" noChangeAspect="1"/>
          </p:cNvSpPr>
          <p:nvPr>
            <p:ph type="body" sz="quarter" idx="46" hasCustomPrompt="1"/>
          </p:nvPr>
        </p:nvSpPr>
        <p:spPr>
          <a:xfrm>
            <a:off x="181769" y="5058868"/>
            <a:ext cx="739704" cy="738000"/>
          </a:xfrm>
          <a:noFill/>
        </p:spPr>
        <p:txBody>
          <a:bodyPr lIns="0" tIns="0" bIns="0" anchor="ctr"/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04</a:t>
            </a:r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812770E-368C-9217-9F03-FA20A947D109}"/>
              </a:ext>
            </a:extLst>
          </p:cNvPr>
          <p:cNvSpPr/>
          <p:nvPr userDrawn="1"/>
        </p:nvSpPr>
        <p:spPr>
          <a:xfrm rot="16200000">
            <a:off x="4495114" y="5469610"/>
            <a:ext cx="1621891" cy="114808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63000">
                <a:schemeClr val="bg1"/>
              </a:gs>
            </a:gsLst>
            <a:lin ang="5400000" scaled="1"/>
          </a:gradFill>
          <a:ln w="6032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0ECAC2-ED96-4877-E2F7-E0741545F740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>
          <a:xfrm>
            <a:off x="1511300" y="6380372"/>
            <a:ext cx="7099300" cy="365125"/>
          </a:xfrm>
        </p:spPr>
        <p:txBody>
          <a:bodyPr/>
          <a:lstStyle/>
          <a:p>
            <a:r>
              <a:rPr lang="en-US" dirty="0"/>
              <a:t>Name of the document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9C8996-F6D0-986C-B8F3-D44BE8259B15}"/>
              </a:ext>
            </a:extLst>
          </p:cNvPr>
          <p:cNvCxnSpPr>
            <a:cxnSpLocks/>
          </p:cNvCxnSpPr>
          <p:nvPr userDrawn="1"/>
        </p:nvCxnSpPr>
        <p:spPr>
          <a:xfrm>
            <a:off x="1506537" y="6436895"/>
            <a:ext cx="0" cy="200733"/>
          </a:xfrm>
          <a:prstGeom prst="line">
            <a:avLst/>
          </a:prstGeom>
          <a:ln>
            <a:solidFill>
              <a:srgbClr val="6363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54111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x5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373032b6-e5b6-473a-8902-66189b515315">
            <a:extLst>
              <a:ext uri="{FF2B5EF4-FFF2-40B4-BE49-F238E27FC236}">
                <a16:creationId xmlns:a16="http://schemas.microsoft.com/office/drawing/2014/main" id="{FCF3A165-CAF0-0BA7-A3F5-623AC8CBF876}"/>
              </a:ext>
            </a:extLst>
          </p:cNvPr>
          <p:cNvSpPr/>
          <p:nvPr userDrawn="1"/>
        </p:nvSpPr>
        <p:spPr>
          <a:xfrm>
            <a:off x="0" y="3639919"/>
            <a:ext cx="12192000" cy="3218081"/>
          </a:xfrm>
          <a:prstGeom prst="rect">
            <a:avLst/>
          </a:prstGeom>
          <a:solidFill>
            <a:schemeClr val="bg1">
              <a:lumMod val="95000"/>
            </a:schemeClr>
          </a:solidFill>
          <a:ln w="6032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grpSp>
        <p:nvGrpSpPr>
          <p:cNvPr id="22" name="c56e5c01-ced9-4439-a935-e40fe32a3a96">
            <a:extLst>
              <a:ext uri="{FF2B5EF4-FFF2-40B4-BE49-F238E27FC236}">
                <a16:creationId xmlns:a16="http://schemas.microsoft.com/office/drawing/2014/main" id="{CE2F18C0-FE5A-A5BD-7BA6-18AF8E3A7160}"/>
              </a:ext>
            </a:extLst>
          </p:cNvPr>
          <p:cNvGrpSpPr/>
          <p:nvPr userDrawn="1"/>
        </p:nvGrpSpPr>
        <p:grpSpPr>
          <a:xfrm>
            <a:off x="5137605" y="2649735"/>
            <a:ext cx="1958520" cy="1858468"/>
            <a:chOff x="4504642" y="1810983"/>
            <a:chExt cx="3224445" cy="3059722"/>
          </a:xfrm>
        </p:grpSpPr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293D5DEE-8075-7650-6A78-C049B47624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6001" y="2972208"/>
              <a:ext cx="1633086" cy="456793"/>
            </a:xfrm>
            <a:prstGeom prst="line">
              <a:avLst/>
            </a:prstGeom>
            <a:noFill/>
            <a:ln w="25400" cap="rnd">
              <a:solidFill>
                <a:schemeClr val="bg1">
                  <a:lumMod val="85000"/>
                </a:schemeClr>
              </a:solidFill>
              <a:prstDash val="sysDot"/>
              <a:round/>
            </a:ln>
          </p:spPr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4138DD00-1C3D-8FA9-C814-ECCDA67A8D0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114221" y="3435251"/>
              <a:ext cx="1003784" cy="1435454"/>
            </a:xfrm>
            <a:prstGeom prst="line">
              <a:avLst/>
            </a:prstGeom>
            <a:noFill/>
            <a:ln w="25400" cap="rnd">
              <a:solidFill>
                <a:schemeClr val="bg1">
                  <a:lumMod val="75000"/>
                  <a:alpha val="80000"/>
                </a:schemeClr>
              </a:solidFill>
              <a:prstDash val="sysDot"/>
              <a:round/>
            </a:ln>
          </p:spPr>
        </p:cxn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5CA3DC2A-FBD5-5908-69EA-72B16F0572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36012" y="3422750"/>
              <a:ext cx="951371" cy="1447955"/>
            </a:xfrm>
            <a:prstGeom prst="line">
              <a:avLst/>
            </a:prstGeom>
            <a:noFill/>
            <a:ln w="25400" cap="rnd">
              <a:solidFill>
                <a:schemeClr val="bg1">
                  <a:lumMod val="75000"/>
                  <a:alpha val="80000"/>
                </a:schemeClr>
              </a:solidFill>
              <a:prstDash val="sysDot"/>
              <a:round/>
            </a:ln>
          </p:spPr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619D32F4-A77A-A9D3-618A-A2A5219724B6}"/>
                </a:ext>
              </a:extLst>
            </p:cNvPr>
            <p:cNvCxnSpPr>
              <a:cxnSpLocks/>
            </p:cNvCxnSpPr>
            <p:nvPr/>
          </p:nvCxnSpPr>
          <p:spPr>
            <a:xfrm>
              <a:off x="4504642" y="2996512"/>
              <a:ext cx="1589788" cy="445339"/>
            </a:xfrm>
            <a:prstGeom prst="line">
              <a:avLst/>
            </a:prstGeom>
            <a:noFill/>
            <a:ln w="25400" cap="rnd">
              <a:solidFill>
                <a:schemeClr val="bg1">
                  <a:lumMod val="85000"/>
                </a:schemeClr>
              </a:solidFill>
              <a:prstDash val="sysDot"/>
              <a:round/>
            </a:ln>
          </p:spPr>
        </p:cxn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91856A9D-4363-5A83-1FE2-DD034CD3DD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04618" y="1810983"/>
              <a:ext cx="18389" cy="1630868"/>
            </a:xfrm>
            <a:prstGeom prst="line">
              <a:avLst/>
            </a:prstGeom>
            <a:noFill/>
            <a:ln w="25400" cap="rnd">
              <a:solidFill>
                <a:schemeClr val="bg1">
                  <a:lumMod val="85000"/>
                </a:schemeClr>
              </a:solidFill>
              <a:prstDash val="sysDot"/>
              <a:round/>
            </a:ln>
          </p:spPr>
        </p:cxnSp>
      </p:grpSp>
      <p:sp>
        <p:nvSpPr>
          <p:cNvPr id="33" name="b4aa551e-d1a7-4893-968d-f7ed394c4509">
            <a:extLst>
              <a:ext uri="{FF2B5EF4-FFF2-40B4-BE49-F238E27FC236}">
                <a16:creationId xmlns:a16="http://schemas.microsoft.com/office/drawing/2014/main" id="{28068C05-10C8-9B4F-24DC-5DD44CE79688}"/>
              </a:ext>
            </a:extLst>
          </p:cNvPr>
          <p:cNvSpPr/>
          <p:nvPr userDrawn="1"/>
        </p:nvSpPr>
        <p:spPr>
          <a:xfrm>
            <a:off x="5578510" y="1511904"/>
            <a:ext cx="1031840" cy="1032028"/>
          </a:xfrm>
          <a:custGeom>
            <a:avLst/>
            <a:gdLst>
              <a:gd name="connsiteX0" fmla="*/ 498931 w 994353"/>
              <a:gd name="connsiteY0" fmla="*/ 994534 h 994536"/>
              <a:gd name="connsiteX1" fmla="*/ 651637 w 994353"/>
              <a:gd name="connsiteY1" fmla="*/ 970160 h 994536"/>
              <a:gd name="connsiteX2" fmla="*/ 994350 w 994353"/>
              <a:gd name="connsiteY2" fmla="*/ 495606 h 994536"/>
              <a:gd name="connsiteX3" fmla="*/ 495607 w 994353"/>
              <a:gd name="connsiteY3" fmla="*/ 2 h 994536"/>
              <a:gd name="connsiteX4" fmla="*/ 3 w 994353"/>
              <a:gd name="connsiteY4" fmla="*/ 498930 h 994536"/>
              <a:gd name="connsiteX5" fmla="*/ 498931 w 994353"/>
              <a:gd name="connsiteY5" fmla="*/ 994534 h 99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4353" h="994536">
                <a:moveTo>
                  <a:pt x="498931" y="994534"/>
                </a:moveTo>
                <a:cubicBezTo>
                  <a:pt x="552110" y="994349"/>
                  <a:pt x="603443" y="985670"/>
                  <a:pt x="651637" y="970160"/>
                </a:cubicBezTo>
                <a:cubicBezTo>
                  <a:pt x="851430" y="904978"/>
                  <a:pt x="995089" y="716818"/>
                  <a:pt x="994350" y="495606"/>
                </a:cubicBezTo>
                <a:cubicBezTo>
                  <a:pt x="993612" y="221029"/>
                  <a:pt x="770184" y="-737"/>
                  <a:pt x="495607" y="2"/>
                </a:cubicBezTo>
                <a:cubicBezTo>
                  <a:pt x="220846" y="925"/>
                  <a:pt x="-920" y="224168"/>
                  <a:pt x="3" y="498930"/>
                </a:cubicBezTo>
                <a:cubicBezTo>
                  <a:pt x="741" y="773506"/>
                  <a:pt x="224170" y="995457"/>
                  <a:pt x="498931" y="994534"/>
                </a:cubicBezTo>
                <a:close/>
              </a:path>
            </a:pathLst>
          </a:custGeom>
          <a:solidFill>
            <a:schemeClr val="accent3"/>
          </a:solidFill>
          <a:ln w="1846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B3E612B-7586-F068-5191-7BA08DB66C0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731838" y="542925"/>
            <a:ext cx="2706688" cy="45243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 of the slide</a:t>
            </a:r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0ECAC2-ED96-4877-E2F7-E0741545F740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>
          <a:xfrm>
            <a:off x="1511300" y="6381751"/>
            <a:ext cx="7099300" cy="365125"/>
          </a:xfrm>
        </p:spPr>
        <p:txBody>
          <a:bodyPr/>
          <a:lstStyle/>
          <a:p>
            <a:r>
              <a:rPr lang="en-US"/>
              <a:t>Name of the document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8E8C08-00A1-B5B1-EF3C-394BC59DEC29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9220776" y="6381751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F89B7F0-4CAB-E05B-C1E5-8F59FA8F1832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31837" y="966302"/>
            <a:ext cx="2706689" cy="313932"/>
          </a:xfrm>
        </p:spPr>
        <p:txBody>
          <a:bodyPr wrap="square">
            <a:spAutoFit/>
          </a:bodyPr>
          <a:lstStyle>
            <a:lvl1pPr marL="0" indent="0">
              <a:buNone/>
              <a:defRPr b="0"/>
            </a:lvl1pPr>
          </a:lstStyle>
          <a:p>
            <a:pPr lvl="0"/>
            <a:r>
              <a:rPr lang="fr-FR"/>
              <a:t>Subtitle of the slide</a:t>
            </a:r>
            <a:endParaRPr lang="fr-FR" dirty="0"/>
          </a:p>
        </p:txBody>
      </p:sp>
      <p:sp>
        <p:nvSpPr>
          <p:cNvPr id="6" name="Freeform 1">
            <a:extLst>
              <a:ext uri="{FF2B5EF4-FFF2-40B4-BE49-F238E27FC236}">
                <a16:creationId xmlns:a16="http://schemas.microsoft.com/office/drawing/2014/main" id="{63F3B991-24DB-2232-1DA6-8C338B51702E}"/>
              </a:ext>
            </a:extLst>
          </p:cNvPr>
          <p:cNvSpPr/>
          <p:nvPr userDrawn="1"/>
        </p:nvSpPr>
        <p:spPr>
          <a:xfrm>
            <a:off x="342324" y="6452382"/>
            <a:ext cx="982090" cy="155470"/>
          </a:xfrm>
          <a:custGeom>
            <a:avLst/>
            <a:gdLst>
              <a:gd name="connsiteX0" fmla="*/ 2739695 w 2838756"/>
              <a:gd name="connsiteY0" fmla="*/ 203359 h 449390"/>
              <a:gd name="connsiteX1" fmla="*/ 2668353 w 2838756"/>
              <a:gd name="connsiteY1" fmla="*/ 295371 h 449390"/>
              <a:gd name="connsiteX2" fmla="*/ 2739695 w 2838756"/>
              <a:gd name="connsiteY2" fmla="*/ 387859 h 449390"/>
              <a:gd name="connsiteX3" fmla="*/ 2806370 w 2838756"/>
              <a:gd name="connsiteY3" fmla="*/ 317564 h 449390"/>
              <a:gd name="connsiteX4" fmla="*/ 2806370 w 2838756"/>
              <a:gd name="connsiteY4" fmla="*/ 247841 h 449390"/>
              <a:gd name="connsiteX5" fmla="*/ 2739695 w 2838756"/>
              <a:gd name="connsiteY5" fmla="*/ 203359 h 449390"/>
              <a:gd name="connsiteX6" fmla="*/ 2250682 w 2838756"/>
              <a:gd name="connsiteY6" fmla="*/ 203359 h 449390"/>
              <a:gd name="connsiteX7" fmla="*/ 2177434 w 2838756"/>
              <a:gd name="connsiteY7" fmla="*/ 295371 h 449390"/>
              <a:gd name="connsiteX8" fmla="*/ 2250682 w 2838756"/>
              <a:gd name="connsiteY8" fmla="*/ 387859 h 449390"/>
              <a:gd name="connsiteX9" fmla="*/ 2324405 w 2838756"/>
              <a:gd name="connsiteY9" fmla="*/ 295371 h 449390"/>
              <a:gd name="connsiteX10" fmla="*/ 2324024 w 2838756"/>
              <a:gd name="connsiteY10" fmla="*/ 295371 h 449390"/>
              <a:gd name="connsiteX11" fmla="*/ 2250682 w 2838756"/>
              <a:gd name="connsiteY11" fmla="*/ 203359 h 449390"/>
              <a:gd name="connsiteX12" fmla="*/ 2574718 w 2838756"/>
              <a:gd name="connsiteY12" fmla="*/ 177070 h 449390"/>
              <a:gd name="connsiteX13" fmla="*/ 2574817 w 2838756"/>
              <a:gd name="connsiteY13" fmla="*/ 177071 h 449390"/>
              <a:gd name="connsiteX14" fmla="*/ 2590535 w 2838756"/>
              <a:gd name="connsiteY14" fmla="*/ 193165 h 449390"/>
              <a:gd name="connsiteX15" fmla="*/ 2590533 w 2838756"/>
              <a:gd name="connsiteY15" fmla="*/ 193264 h 449390"/>
              <a:gd name="connsiteX16" fmla="*/ 2590533 w 2838756"/>
              <a:gd name="connsiteY16" fmla="*/ 325185 h 449390"/>
              <a:gd name="connsiteX17" fmla="*/ 2496426 w 2838756"/>
              <a:gd name="connsiteY17" fmla="*/ 417196 h 449390"/>
              <a:gd name="connsiteX18" fmla="*/ 2402415 w 2838756"/>
              <a:gd name="connsiteY18" fmla="*/ 325185 h 449390"/>
              <a:gd name="connsiteX19" fmla="*/ 2402415 w 2838756"/>
              <a:gd name="connsiteY19" fmla="*/ 193264 h 449390"/>
              <a:gd name="connsiteX20" fmla="*/ 2418031 w 2838756"/>
              <a:gd name="connsiteY20" fmla="*/ 177071 h 449390"/>
              <a:gd name="connsiteX21" fmla="*/ 2418607 w 2838756"/>
              <a:gd name="connsiteY21" fmla="*/ 177071 h 449390"/>
              <a:gd name="connsiteX22" fmla="*/ 2434800 w 2838756"/>
              <a:gd name="connsiteY22" fmla="*/ 193264 h 449390"/>
              <a:gd name="connsiteX23" fmla="*/ 2434800 w 2838756"/>
              <a:gd name="connsiteY23" fmla="*/ 325185 h 449390"/>
              <a:gd name="connsiteX24" fmla="*/ 2496426 w 2838756"/>
              <a:gd name="connsiteY24" fmla="*/ 386335 h 449390"/>
              <a:gd name="connsiteX25" fmla="*/ 2558149 w 2838756"/>
              <a:gd name="connsiteY25" fmla="*/ 325185 h 449390"/>
              <a:gd name="connsiteX26" fmla="*/ 2558149 w 2838756"/>
              <a:gd name="connsiteY26" fmla="*/ 193264 h 449390"/>
              <a:gd name="connsiteX27" fmla="*/ 2574718 w 2838756"/>
              <a:gd name="connsiteY27" fmla="*/ 177070 h 449390"/>
              <a:gd name="connsiteX28" fmla="*/ 2250682 w 2838756"/>
              <a:gd name="connsiteY28" fmla="*/ 174022 h 449390"/>
              <a:gd name="connsiteX29" fmla="*/ 2356885 w 2838756"/>
              <a:gd name="connsiteY29" fmla="*/ 295371 h 449390"/>
              <a:gd name="connsiteX30" fmla="*/ 2250682 w 2838756"/>
              <a:gd name="connsiteY30" fmla="*/ 417196 h 449390"/>
              <a:gd name="connsiteX31" fmla="*/ 2144573 w 2838756"/>
              <a:gd name="connsiteY31" fmla="*/ 295371 h 449390"/>
              <a:gd name="connsiteX32" fmla="*/ 2250682 w 2838756"/>
              <a:gd name="connsiteY32" fmla="*/ 174022 h 449390"/>
              <a:gd name="connsiteX33" fmla="*/ 1920070 w 2838756"/>
              <a:gd name="connsiteY33" fmla="*/ 174022 h 449390"/>
              <a:gd name="connsiteX34" fmla="*/ 1997889 w 2838756"/>
              <a:gd name="connsiteY34" fmla="*/ 208884 h 449390"/>
              <a:gd name="connsiteX35" fmla="*/ 2001413 w 2838756"/>
              <a:gd name="connsiteY35" fmla="*/ 218409 h 449390"/>
              <a:gd name="connsiteX36" fmla="*/ 1987322 w 2838756"/>
              <a:gd name="connsiteY36" fmla="*/ 233077 h 449390"/>
              <a:gd name="connsiteX37" fmla="*/ 1986745 w 2838756"/>
              <a:gd name="connsiteY37" fmla="*/ 233077 h 449390"/>
              <a:gd name="connsiteX38" fmla="*/ 1974648 w 2838756"/>
              <a:gd name="connsiteY38" fmla="*/ 226981 h 449390"/>
              <a:gd name="connsiteX39" fmla="*/ 1920070 w 2838756"/>
              <a:gd name="connsiteY39" fmla="*/ 203645 h 449390"/>
              <a:gd name="connsiteX40" fmla="*/ 1848727 w 2838756"/>
              <a:gd name="connsiteY40" fmla="*/ 295657 h 449390"/>
              <a:gd name="connsiteX41" fmla="*/ 1920070 w 2838756"/>
              <a:gd name="connsiteY41" fmla="*/ 388144 h 449390"/>
              <a:gd name="connsiteX42" fmla="*/ 1978648 w 2838756"/>
              <a:gd name="connsiteY42" fmla="*/ 366427 h 449390"/>
              <a:gd name="connsiteX43" fmla="*/ 1988173 w 2838756"/>
              <a:gd name="connsiteY43" fmla="*/ 362903 h 449390"/>
              <a:gd name="connsiteX44" fmla="*/ 2002842 w 2838756"/>
              <a:gd name="connsiteY44" fmla="*/ 377572 h 449390"/>
              <a:gd name="connsiteX45" fmla="*/ 1996269 w 2838756"/>
              <a:gd name="connsiteY45" fmla="*/ 390145 h 449390"/>
              <a:gd name="connsiteX46" fmla="*/ 1920069 w 2838756"/>
              <a:gd name="connsiteY46" fmla="*/ 417481 h 449390"/>
              <a:gd name="connsiteX47" fmla="*/ 1815866 w 2838756"/>
              <a:gd name="connsiteY47" fmla="*/ 295657 h 449390"/>
              <a:gd name="connsiteX48" fmla="*/ 1920070 w 2838756"/>
              <a:gd name="connsiteY48" fmla="*/ 174022 h 449390"/>
              <a:gd name="connsiteX49" fmla="*/ 1026624 w 2838756"/>
              <a:gd name="connsiteY49" fmla="*/ 94584 h 449390"/>
              <a:gd name="connsiteX50" fmla="*/ 904228 w 2838756"/>
              <a:gd name="connsiteY50" fmla="*/ 240792 h 449390"/>
              <a:gd name="connsiteX51" fmla="*/ 1026624 w 2838756"/>
              <a:gd name="connsiteY51" fmla="*/ 386334 h 449390"/>
              <a:gd name="connsiteX52" fmla="*/ 1148925 w 2838756"/>
              <a:gd name="connsiteY52" fmla="*/ 240792 h 449390"/>
              <a:gd name="connsiteX53" fmla="*/ 1026624 w 2838756"/>
              <a:gd name="connsiteY53" fmla="*/ 94584 h 449390"/>
              <a:gd name="connsiteX54" fmla="*/ 1220456 w 2838756"/>
              <a:gd name="connsiteY54" fmla="*/ 66295 h 449390"/>
              <a:gd name="connsiteX55" fmla="*/ 1220743 w 2838756"/>
              <a:gd name="connsiteY55" fmla="*/ 66295 h 449390"/>
              <a:gd name="connsiteX56" fmla="*/ 1236936 w 2838756"/>
              <a:gd name="connsiteY56" fmla="*/ 77439 h 449390"/>
              <a:gd name="connsiteX57" fmla="*/ 1339520 w 2838756"/>
              <a:gd name="connsiteY57" fmla="*/ 349473 h 449390"/>
              <a:gd name="connsiteX58" fmla="*/ 1442199 w 2838756"/>
              <a:gd name="connsiteY58" fmla="*/ 77439 h 449390"/>
              <a:gd name="connsiteX59" fmla="*/ 1458392 w 2838756"/>
              <a:gd name="connsiteY59" fmla="*/ 66295 h 449390"/>
              <a:gd name="connsiteX60" fmla="*/ 1475538 w 2838756"/>
              <a:gd name="connsiteY60" fmla="*/ 83248 h 449390"/>
              <a:gd name="connsiteX61" fmla="*/ 1475537 w 2838756"/>
              <a:gd name="connsiteY61" fmla="*/ 83535 h 449390"/>
              <a:gd name="connsiteX62" fmla="*/ 1474013 w 2838756"/>
              <a:gd name="connsiteY62" fmla="*/ 91060 h 449390"/>
              <a:gd name="connsiteX63" fmla="*/ 1355712 w 2838756"/>
              <a:gd name="connsiteY63" fmla="*/ 403003 h 449390"/>
              <a:gd name="connsiteX64" fmla="*/ 1334391 w 2838756"/>
              <a:gd name="connsiteY64" fmla="*/ 413972 h 449390"/>
              <a:gd name="connsiteX65" fmla="*/ 1323423 w 2838756"/>
              <a:gd name="connsiteY65" fmla="*/ 403003 h 449390"/>
              <a:gd name="connsiteX66" fmla="*/ 1205122 w 2838756"/>
              <a:gd name="connsiteY66" fmla="*/ 91060 h 449390"/>
              <a:gd name="connsiteX67" fmla="*/ 1203598 w 2838756"/>
              <a:gd name="connsiteY67" fmla="*/ 83535 h 449390"/>
              <a:gd name="connsiteX68" fmla="*/ 1220456 w 2838756"/>
              <a:gd name="connsiteY68" fmla="*/ 66295 h 449390"/>
              <a:gd name="connsiteX69" fmla="*/ 1528883 w 2838756"/>
              <a:gd name="connsiteY69" fmla="*/ 64681 h 449390"/>
              <a:gd name="connsiteX70" fmla="*/ 1547356 w 2838756"/>
              <a:gd name="connsiteY70" fmla="*/ 80593 h 449390"/>
              <a:gd name="connsiteX71" fmla="*/ 1547356 w 2838756"/>
              <a:gd name="connsiteY71" fmla="*/ 83154 h 449390"/>
              <a:gd name="connsiteX72" fmla="*/ 1547356 w 2838756"/>
              <a:gd name="connsiteY72" fmla="*/ 220505 h 449390"/>
              <a:gd name="connsiteX73" fmla="*/ 1723378 w 2838756"/>
              <a:gd name="connsiteY73" fmla="*/ 220505 h 449390"/>
              <a:gd name="connsiteX74" fmla="*/ 1723378 w 2838756"/>
              <a:gd name="connsiteY74" fmla="*/ 83535 h 449390"/>
              <a:gd name="connsiteX75" fmla="*/ 1739290 w 2838756"/>
              <a:gd name="connsiteY75" fmla="*/ 65062 h 449390"/>
              <a:gd name="connsiteX76" fmla="*/ 1757763 w 2838756"/>
              <a:gd name="connsiteY76" fmla="*/ 80974 h 449390"/>
              <a:gd name="connsiteX77" fmla="*/ 1757763 w 2838756"/>
              <a:gd name="connsiteY77" fmla="*/ 83535 h 449390"/>
              <a:gd name="connsiteX78" fmla="*/ 1757763 w 2838756"/>
              <a:gd name="connsiteY78" fmla="*/ 397860 h 449390"/>
              <a:gd name="connsiteX79" fmla="*/ 1741851 w 2838756"/>
              <a:gd name="connsiteY79" fmla="*/ 416333 h 449390"/>
              <a:gd name="connsiteX80" fmla="*/ 1723378 w 2838756"/>
              <a:gd name="connsiteY80" fmla="*/ 400421 h 449390"/>
              <a:gd name="connsiteX81" fmla="*/ 1723378 w 2838756"/>
              <a:gd name="connsiteY81" fmla="*/ 397860 h 449390"/>
              <a:gd name="connsiteX82" fmla="*/ 1723378 w 2838756"/>
              <a:gd name="connsiteY82" fmla="*/ 251842 h 449390"/>
              <a:gd name="connsiteX83" fmla="*/ 1547356 w 2838756"/>
              <a:gd name="connsiteY83" fmla="*/ 251842 h 449390"/>
              <a:gd name="connsiteX84" fmla="*/ 1547356 w 2838756"/>
              <a:gd name="connsiteY84" fmla="*/ 397479 h 449390"/>
              <a:gd name="connsiteX85" fmla="*/ 1531444 w 2838756"/>
              <a:gd name="connsiteY85" fmla="*/ 415952 h 449390"/>
              <a:gd name="connsiteX86" fmla="*/ 1512970 w 2838756"/>
              <a:gd name="connsiteY86" fmla="*/ 400040 h 449390"/>
              <a:gd name="connsiteX87" fmla="*/ 1512970 w 2838756"/>
              <a:gd name="connsiteY87" fmla="*/ 397479 h 449390"/>
              <a:gd name="connsiteX88" fmla="*/ 1512970 w 2838756"/>
              <a:gd name="connsiteY88" fmla="*/ 83154 h 449390"/>
              <a:gd name="connsiteX89" fmla="*/ 1528883 w 2838756"/>
              <a:gd name="connsiteY89" fmla="*/ 64681 h 449390"/>
              <a:gd name="connsiteX90" fmla="*/ 1026624 w 2838756"/>
              <a:gd name="connsiteY90" fmla="*/ 63246 h 449390"/>
              <a:gd name="connsiteX91" fmla="*/ 1184358 w 2838756"/>
              <a:gd name="connsiteY91" fmla="*/ 240792 h 449390"/>
              <a:gd name="connsiteX92" fmla="*/ 1026624 w 2838756"/>
              <a:gd name="connsiteY92" fmla="*/ 417672 h 449390"/>
              <a:gd name="connsiteX93" fmla="*/ 868795 w 2838756"/>
              <a:gd name="connsiteY93" fmla="*/ 240792 h 449390"/>
              <a:gd name="connsiteX94" fmla="*/ 1026624 w 2838756"/>
              <a:gd name="connsiteY94" fmla="*/ 63246 h 449390"/>
              <a:gd name="connsiteX95" fmla="*/ 2065135 w 2838756"/>
              <a:gd name="connsiteY95" fmla="*/ 50674 h 449390"/>
              <a:gd name="connsiteX96" fmla="*/ 2081327 w 2838756"/>
              <a:gd name="connsiteY96" fmla="*/ 66772 h 449390"/>
              <a:gd name="connsiteX97" fmla="*/ 2081327 w 2838756"/>
              <a:gd name="connsiteY97" fmla="*/ 356046 h 449390"/>
              <a:gd name="connsiteX98" fmla="*/ 2101520 w 2838756"/>
              <a:gd name="connsiteY98" fmla="*/ 384621 h 449390"/>
              <a:gd name="connsiteX99" fmla="*/ 2117916 w 2838756"/>
              <a:gd name="connsiteY99" fmla="*/ 398609 h 449390"/>
              <a:gd name="connsiteX100" fmla="*/ 2103928 w 2838756"/>
              <a:gd name="connsiteY100" fmla="*/ 415006 h 449390"/>
              <a:gd name="connsiteX101" fmla="*/ 2101520 w 2838756"/>
              <a:gd name="connsiteY101" fmla="*/ 415006 h 449390"/>
              <a:gd name="connsiteX102" fmla="*/ 2048942 w 2838756"/>
              <a:gd name="connsiteY102" fmla="*/ 355855 h 449390"/>
              <a:gd name="connsiteX103" fmla="*/ 2048942 w 2838756"/>
              <a:gd name="connsiteY103" fmla="*/ 66772 h 449390"/>
              <a:gd name="connsiteX104" fmla="*/ 2065135 w 2838756"/>
              <a:gd name="connsiteY104" fmla="*/ 50674 h 449390"/>
              <a:gd name="connsiteX105" fmla="*/ 2822563 w 2838756"/>
              <a:gd name="connsiteY105" fmla="*/ 50578 h 449390"/>
              <a:gd name="connsiteX106" fmla="*/ 2838756 w 2838756"/>
              <a:gd name="connsiteY106" fmla="*/ 66771 h 449390"/>
              <a:gd name="connsiteX107" fmla="*/ 2838755 w 2838756"/>
              <a:gd name="connsiteY107" fmla="*/ 317945 h 449390"/>
              <a:gd name="connsiteX108" fmla="*/ 2739695 w 2838756"/>
              <a:gd name="connsiteY108" fmla="*/ 417577 h 449390"/>
              <a:gd name="connsiteX109" fmla="*/ 2635968 w 2838756"/>
              <a:gd name="connsiteY109" fmla="*/ 295752 h 449390"/>
              <a:gd name="connsiteX110" fmla="*/ 2737600 w 2838756"/>
              <a:gd name="connsiteY110" fmla="*/ 174403 h 449390"/>
              <a:gd name="connsiteX111" fmla="*/ 2806370 w 2838756"/>
              <a:gd name="connsiteY111" fmla="*/ 206884 h 449390"/>
              <a:gd name="connsiteX112" fmla="*/ 2806370 w 2838756"/>
              <a:gd name="connsiteY112" fmla="*/ 66771 h 449390"/>
              <a:gd name="connsiteX113" fmla="*/ 2822563 w 2838756"/>
              <a:gd name="connsiteY113" fmla="*/ 50578 h 449390"/>
              <a:gd name="connsiteX114" fmla="*/ 696678 w 2838756"/>
              <a:gd name="connsiteY114" fmla="*/ 25623 h 449390"/>
              <a:gd name="connsiteX115" fmla="*/ 661054 w 2838756"/>
              <a:gd name="connsiteY115" fmla="*/ 449390 h 449390"/>
              <a:gd name="connsiteX116" fmla="*/ 456838 w 2838756"/>
              <a:gd name="connsiteY116" fmla="*/ 449390 h 449390"/>
              <a:gd name="connsiteX117" fmla="*/ 519703 w 2838756"/>
              <a:gd name="connsiteY117" fmla="*/ 338233 h 449390"/>
              <a:gd name="connsiteX118" fmla="*/ 436550 w 2838756"/>
              <a:gd name="connsiteY118" fmla="*/ 338233 h 449390"/>
              <a:gd name="connsiteX119" fmla="*/ 534562 w 2838756"/>
              <a:gd name="connsiteY119" fmla="*/ 165545 h 449390"/>
              <a:gd name="connsiteX120" fmla="*/ 618192 w 2838756"/>
              <a:gd name="connsiteY120" fmla="*/ 165545 h 449390"/>
              <a:gd name="connsiteX121" fmla="*/ 696678 w 2838756"/>
              <a:gd name="connsiteY121" fmla="*/ 25813 h 449390"/>
              <a:gd name="connsiteX122" fmla="*/ 333013 w 2838756"/>
              <a:gd name="connsiteY122" fmla="*/ 0 h 449390"/>
              <a:gd name="connsiteX123" fmla="*/ 552088 w 2838756"/>
              <a:gd name="connsiteY123" fmla="*/ 0 h 449390"/>
              <a:gd name="connsiteX124" fmla="*/ 293484 w 2838756"/>
              <a:gd name="connsiteY124" fmla="*/ 449199 h 449390"/>
              <a:gd name="connsiteX125" fmla="*/ 293389 w 2838756"/>
              <a:gd name="connsiteY125" fmla="*/ 449390 h 449390"/>
              <a:gd name="connsiteX126" fmla="*/ 85173 w 2838756"/>
              <a:gd name="connsiteY126" fmla="*/ 449390 h 449390"/>
              <a:gd name="connsiteX127" fmla="*/ 49073 w 2838756"/>
              <a:gd name="connsiteY127" fmla="*/ 24670 h 449390"/>
              <a:gd name="connsiteX128" fmla="*/ 184137 w 2838756"/>
              <a:gd name="connsiteY128" fmla="*/ 259271 h 44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2838756" h="449390">
                <a:moveTo>
                  <a:pt x="2739695" y="203359"/>
                </a:moveTo>
                <a:cubicBezTo>
                  <a:pt x="2692070" y="203359"/>
                  <a:pt x="2668353" y="233173"/>
                  <a:pt x="2668353" y="295371"/>
                </a:cubicBezTo>
                <a:cubicBezTo>
                  <a:pt x="2668353" y="357569"/>
                  <a:pt x="2693118" y="387859"/>
                  <a:pt x="2739695" y="387859"/>
                </a:cubicBezTo>
                <a:cubicBezTo>
                  <a:pt x="2778557" y="387859"/>
                  <a:pt x="2806370" y="365665"/>
                  <a:pt x="2806370" y="317564"/>
                </a:cubicBezTo>
                <a:lnTo>
                  <a:pt x="2806370" y="247841"/>
                </a:lnTo>
                <a:cubicBezTo>
                  <a:pt x="2806370" y="247841"/>
                  <a:pt x="2787320" y="203359"/>
                  <a:pt x="2739695" y="203359"/>
                </a:cubicBezTo>
                <a:close/>
                <a:moveTo>
                  <a:pt x="2250682" y="203359"/>
                </a:moveTo>
                <a:cubicBezTo>
                  <a:pt x="2204104" y="203359"/>
                  <a:pt x="2177434" y="231934"/>
                  <a:pt x="2177434" y="295371"/>
                </a:cubicBezTo>
                <a:cubicBezTo>
                  <a:pt x="2177434" y="358807"/>
                  <a:pt x="2204200" y="387859"/>
                  <a:pt x="2250682" y="387859"/>
                </a:cubicBezTo>
                <a:cubicBezTo>
                  <a:pt x="2297164" y="387859"/>
                  <a:pt x="2324405" y="360046"/>
                  <a:pt x="2324405" y="295371"/>
                </a:cubicBezTo>
                <a:lnTo>
                  <a:pt x="2324024" y="295371"/>
                </a:lnTo>
                <a:cubicBezTo>
                  <a:pt x="2324024" y="231649"/>
                  <a:pt x="2297259" y="203359"/>
                  <a:pt x="2250682" y="203359"/>
                </a:cubicBezTo>
                <a:close/>
                <a:moveTo>
                  <a:pt x="2574718" y="177070"/>
                </a:moveTo>
                <a:cubicBezTo>
                  <a:pt x="2574751" y="177070"/>
                  <a:pt x="2574784" y="177070"/>
                  <a:pt x="2574817" y="177071"/>
                </a:cubicBezTo>
                <a:cubicBezTo>
                  <a:pt x="2583602" y="177175"/>
                  <a:pt x="2590639" y="184380"/>
                  <a:pt x="2590535" y="193165"/>
                </a:cubicBezTo>
                <a:cubicBezTo>
                  <a:pt x="2590535" y="193198"/>
                  <a:pt x="2590534" y="193231"/>
                  <a:pt x="2590533" y="193264"/>
                </a:cubicBezTo>
                <a:lnTo>
                  <a:pt x="2590533" y="325185"/>
                </a:lnTo>
                <a:cubicBezTo>
                  <a:pt x="2590533" y="372810"/>
                  <a:pt x="2574817" y="417196"/>
                  <a:pt x="2496426" y="417196"/>
                </a:cubicBezTo>
                <a:cubicBezTo>
                  <a:pt x="2418036" y="417196"/>
                  <a:pt x="2402415" y="373191"/>
                  <a:pt x="2402415" y="325185"/>
                </a:cubicBezTo>
                <a:lnTo>
                  <a:pt x="2402415" y="193264"/>
                </a:lnTo>
                <a:cubicBezTo>
                  <a:pt x="2402255" y="184480"/>
                  <a:pt x="2409247" y="177230"/>
                  <a:pt x="2418031" y="177071"/>
                </a:cubicBezTo>
                <a:cubicBezTo>
                  <a:pt x="2418223" y="177068"/>
                  <a:pt x="2418415" y="177068"/>
                  <a:pt x="2418607" y="177071"/>
                </a:cubicBezTo>
                <a:cubicBezTo>
                  <a:pt x="2427529" y="177123"/>
                  <a:pt x="2434748" y="184342"/>
                  <a:pt x="2434800" y="193264"/>
                </a:cubicBezTo>
                <a:lnTo>
                  <a:pt x="2434800" y="325185"/>
                </a:lnTo>
                <a:cubicBezTo>
                  <a:pt x="2434800" y="358046"/>
                  <a:pt x="2445373" y="386335"/>
                  <a:pt x="2496426" y="386335"/>
                </a:cubicBezTo>
                <a:cubicBezTo>
                  <a:pt x="2547481" y="386335"/>
                  <a:pt x="2558149" y="357760"/>
                  <a:pt x="2558149" y="325185"/>
                </a:cubicBezTo>
                <a:lnTo>
                  <a:pt x="2558149" y="193264"/>
                </a:lnTo>
                <a:cubicBezTo>
                  <a:pt x="2558252" y="184216"/>
                  <a:pt x="2565671" y="176966"/>
                  <a:pt x="2574718" y="177070"/>
                </a:cubicBezTo>
                <a:close/>
                <a:moveTo>
                  <a:pt x="2250682" y="174022"/>
                </a:moveTo>
                <a:cubicBezTo>
                  <a:pt x="2315833" y="174022"/>
                  <a:pt x="2356885" y="212408"/>
                  <a:pt x="2356885" y="295371"/>
                </a:cubicBezTo>
                <a:cubicBezTo>
                  <a:pt x="2356885" y="378238"/>
                  <a:pt x="2316404" y="417196"/>
                  <a:pt x="2250682" y="417196"/>
                </a:cubicBezTo>
                <a:cubicBezTo>
                  <a:pt x="2184959" y="417196"/>
                  <a:pt x="2144573" y="378238"/>
                  <a:pt x="2144573" y="295371"/>
                </a:cubicBezTo>
                <a:cubicBezTo>
                  <a:pt x="2144573" y="212503"/>
                  <a:pt x="2185531" y="174022"/>
                  <a:pt x="2250682" y="174022"/>
                </a:cubicBezTo>
                <a:close/>
                <a:moveTo>
                  <a:pt x="1920070" y="174022"/>
                </a:moveTo>
                <a:cubicBezTo>
                  <a:pt x="1950053" y="172734"/>
                  <a:pt x="1978890" y="185653"/>
                  <a:pt x="1997889" y="208884"/>
                </a:cubicBezTo>
                <a:cubicBezTo>
                  <a:pt x="2000146" y="211546"/>
                  <a:pt x="2001394" y="214918"/>
                  <a:pt x="2001413" y="218409"/>
                </a:cubicBezTo>
                <a:cubicBezTo>
                  <a:pt x="2001572" y="226351"/>
                  <a:pt x="1995264" y="232918"/>
                  <a:pt x="1987322" y="233077"/>
                </a:cubicBezTo>
                <a:cubicBezTo>
                  <a:pt x="1987129" y="233081"/>
                  <a:pt x="1986937" y="233081"/>
                  <a:pt x="1986745" y="233077"/>
                </a:cubicBezTo>
                <a:cubicBezTo>
                  <a:pt x="1981967" y="233108"/>
                  <a:pt x="1977465" y="230840"/>
                  <a:pt x="1974648" y="226981"/>
                </a:cubicBezTo>
                <a:cubicBezTo>
                  <a:pt x="1961300" y="210833"/>
                  <a:pt x="1940966" y="202139"/>
                  <a:pt x="1920070" y="203645"/>
                </a:cubicBezTo>
                <a:cubicBezTo>
                  <a:pt x="1873492" y="203645"/>
                  <a:pt x="1848727" y="233458"/>
                  <a:pt x="1848727" y="295657"/>
                </a:cubicBezTo>
                <a:cubicBezTo>
                  <a:pt x="1848727" y="357855"/>
                  <a:pt x="1873492" y="388144"/>
                  <a:pt x="1920070" y="388144"/>
                </a:cubicBezTo>
                <a:cubicBezTo>
                  <a:pt x="1941528" y="387943"/>
                  <a:pt x="1962244" y="380263"/>
                  <a:pt x="1978648" y="366427"/>
                </a:cubicBezTo>
                <a:cubicBezTo>
                  <a:pt x="1981311" y="364170"/>
                  <a:pt x="1984683" y="362923"/>
                  <a:pt x="1988173" y="362903"/>
                </a:cubicBezTo>
                <a:cubicBezTo>
                  <a:pt x="1996275" y="362903"/>
                  <a:pt x="2002842" y="369470"/>
                  <a:pt x="2002842" y="377572"/>
                </a:cubicBezTo>
                <a:cubicBezTo>
                  <a:pt x="2002806" y="382577"/>
                  <a:pt x="2000359" y="387258"/>
                  <a:pt x="1996269" y="390145"/>
                </a:cubicBezTo>
                <a:cubicBezTo>
                  <a:pt x="1975028" y="408202"/>
                  <a:pt x="1947945" y="417918"/>
                  <a:pt x="1920069" y="417481"/>
                </a:cubicBezTo>
                <a:cubicBezTo>
                  <a:pt x="1854823" y="417481"/>
                  <a:pt x="1815866" y="378524"/>
                  <a:pt x="1815866" y="295657"/>
                </a:cubicBezTo>
                <a:cubicBezTo>
                  <a:pt x="1815866" y="212789"/>
                  <a:pt x="1854823" y="174022"/>
                  <a:pt x="1920070" y="174022"/>
                </a:cubicBezTo>
                <a:close/>
                <a:moveTo>
                  <a:pt x="1026624" y="94584"/>
                </a:moveTo>
                <a:cubicBezTo>
                  <a:pt x="949281" y="94584"/>
                  <a:pt x="904228" y="141637"/>
                  <a:pt x="904228" y="240792"/>
                </a:cubicBezTo>
                <a:cubicBezTo>
                  <a:pt x="904228" y="339376"/>
                  <a:pt x="949186" y="386334"/>
                  <a:pt x="1026624" y="386334"/>
                </a:cubicBezTo>
                <a:cubicBezTo>
                  <a:pt x="1104063" y="386334"/>
                  <a:pt x="1148925" y="339376"/>
                  <a:pt x="1148925" y="240792"/>
                </a:cubicBezTo>
                <a:cubicBezTo>
                  <a:pt x="1148925" y="142209"/>
                  <a:pt x="1103967" y="94584"/>
                  <a:pt x="1026624" y="94584"/>
                </a:cubicBezTo>
                <a:close/>
                <a:moveTo>
                  <a:pt x="1220456" y="66295"/>
                </a:moveTo>
                <a:cubicBezTo>
                  <a:pt x="1220552" y="66294"/>
                  <a:pt x="1220648" y="66294"/>
                  <a:pt x="1220743" y="66295"/>
                </a:cubicBezTo>
                <a:cubicBezTo>
                  <a:pt x="1227929" y="66295"/>
                  <a:pt x="1234369" y="70727"/>
                  <a:pt x="1236936" y="77439"/>
                </a:cubicBezTo>
                <a:lnTo>
                  <a:pt x="1339520" y="349473"/>
                </a:lnTo>
                <a:lnTo>
                  <a:pt x="1442199" y="77439"/>
                </a:lnTo>
                <a:cubicBezTo>
                  <a:pt x="1444766" y="70727"/>
                  <a:pt x="1451206" y="66295"/>
                  <a:pt x="1458392" y="66295"/>
                </a:cubicBezTo>
                <a:cubicBezTo>
                  <a:pt x="1467808" y="66241"/>
                  <a:pt x="1475484" y="73832"/>
                  <a:pt x="1475538" y="83248"/>
                </a:cubicBezTo>
                <a:cubicBezTo>
                  <a:pt x="1475538" y="83344"/>
                  <a:pt x="1475538" y="83439"/>
                  <a:pt x="1475537" y="83535"/>
                </a:cubicBezTo>
                <a:cubicBezTo>
                  <a:pt x="1475453" y="86111"/>
                  <a:pt x="1474938" y="88654"/>
                  <a:pt x="1474013" y="91060"/>
                </a:cubicBezTo>
                <a:lnTo>
                  <a:pt x="1355712" y="403003"/>
                </a:lnTo>
                <a:cubicBezTo>
                  <a:pt x="1352853" y="411920"/>
                  <a:pt x="1343307" y="416831"/>
                  <a:pt x="1334391" y="413972"/>
                </a:cubicBezTo>
                <a:cubicBezTo>
                  <a:pt x="1329179" y="412300"/>
                  <a:pt x="1325094" y="408216"/>
                  <a:pt x="1323423" y="403003"/>
                </a:cubicBezTo>
                <a:lnTo>
                  <a:pt x="1205122" y="91060"/>
                </a:lnTo>
                <a:cubicBezTo>
                  <a:pt x="1204197" y="88654"/>
                  <a:pt x="1203682" y="86111"/>
                  <a:pt x="1203598" y="83535"/>
                </a:cubicBezTo>
                <a:cubicBezTo>
                  <a:pt x="1203493" y="74119"/>
                  <a:pt x="1211040" y="66401"/>
                  <a:pt x="1220456" y="66295"/>
                </a:cubicBezTo>
                <a:close/>
                <a:moveTo>
                  <a:pt x="1528883" y="64681"/>
                </a:moveTo>
                <a:cubicBezTo>
                  <a:pt x="1538378" y="63974"/>
                  <a:pt x="1546648" y="71098"/>
                  <a:pt x="1547356" y="80593"/>
                </a:cubicBezTo>
                <a:cubicBezTo>
                  <a:pt x="1547419" y="81445"/>
                  <a:pt x="1547419" y="82301"/>
                  <a:pt x="1547356" y="83154"/>
                </a:cubicBezTo>
                <a:lnTo>
                  <a:pt x="1547356" y="220505"/>
                </a:lnTo>
                <a:lnTo>
                  <a:pt x="1723378" y="220505"/>
                </a:lnTo>
                <a:lnTo>
                  <a:pt x="1723378" y="83535"/>
                </a:lnTo>
                <a:cubicBezTo>
                  <a:pt x="1722670" y="74040"/>
                  <a:pt x="1729794" y="65769"/>
                  <a:pt x="1739290" y="65062"/>
                </a:cubicBezTo>
                <a:cubicBezTo>
                  <a:pt x="1748785" y="64355"/>
                  <a:pt x="1757056" y="71479"/>
                  <a:pt x="1757763" y="80974"/>
                </a:cubicBezTo>
                <a:cubicBezTo>
                  <a:pt x="1757826" y="81826"/>
                  <a:pt x="1757826" y="82682"/>
                  <a:pt x="1757763" y="83535"/>
                </a:cubicBezTo>
                <a:lnTo>
                  <a:pt x="1757763" y="397860"/>
                </a:lnTo>
                <a:cubicBezTo>
                  <a:pt x="1758470" y="407355"/>
                  <a:pt x="1751346" y="415626"/>
                  <a:pt x="1741851" y="416333"/>
                </a:cubicBezTo>
                <a:cubicBezTo>
                  <a:pt x="1732356" y="417040"/>
                  <a:pt x="1724085" y="409916"/>
                  <a:pt x="1723378" y="400421"/>
                </a:cubicBezTo>
                <a:cubicBezTo>
                  <a:pt x="1723314" y="399569"/>
                  <a:pt x="1723314" y="398713"/>
                  <a:pt x="1723378" y="397860"/>
                </a:cubicBezTo>
                <a:lnTo>
                  <a:pt x="1723378" y="251842"/>
                </a:lnTo>
                <a:lnTo>
                  <a:pt x="1547356" y="251842"/>
                </a:lnTo>
                <a:lnTo>
                  <a:pt x="1547356" y="397479"/>
                </a:lnTo>
                <a:cubicBezTo>
                  <a:pt x="1548063" y="406974"/>
                  <a:pt x="1540939" y="415245"/>
                  <a:pt x="1531444" y="415952"/>
                </a:cubicBezTo>
                <a:cubicBezTo>
                  <a:pt x="1521948" y="416659"/>
                  <a:pt x="1513678" y="409535"/>
                  <a:pt x="1512970" y="400040"/>
                </a:cubicBezTo>
                <a:cubicBezTo>
                  <a:pt x="1512907" y="399188"/>
                  <a:pt x="1512907" y="398332"/>
                  <a:pt x="1512970" y="397479"/>
                </a:cubicBezTo>
                <a:lnTo>
                  <a:pt x="1512970" y="83154"/>
                </a:lnTo>
                <a:cubicBezTo>
                  <a:pt x="1512263" y="73659"/>
                  <a:pt x="1519387" y="65388"/>
                  <a:pt x="1528883" y="64681"/>
                </a:cubicBezTo>
                <a:close/>
                <a:moveTo>
                  <a:pt x="1026624" y="63246"/>
                </a:moveTo>
                <a:cubicBezTo>
                  <a:pt x="1124732" y="63246"/>
                  <a:pt x="1184358" y="120873"/>
                  <a:pt x="1184358" y="240792"/>
                </a:cubicBezTo>
                <a:cubicBezTo>
                  <a:pt x="1184358" y="360712"/>
                  <a:pt x="1124256" y="417672"/>
                  <a:pt x="1026624" y="417672"/>
                </a:cubicBezTo>
                <a:cubicBezTo>
                  <a:pt x="928993" y="417672"/>
                  <a:pt x="868795" y="359569"/>
                  <a:pt x="868795" y="240792"/>
                </a:cubicBezTo>
                <a:cubicBezTo>
                  <a:pt x="868795" y="120873"/>
                  <a:pt x="928517" y="63246"/>
                  <a:pt x="1026624" y="63246"/>
                </a:cubicBezTo>
                <a:close/>
                <a:moveTo>
                  <a:pt x="2065135" y="50674"/>
                </a:moveTo>
                <a:cubicBezTo>
                  <a:pt x="2074040" y="50674"/>
                  <a:pt x="2081275" y="57866"/>
                  <a:pt x="2081327" y="66772"/>
                </a:cubicBezTo>
                <a:lnTo>
                  <a:pt x="2081327" y="356046"/>
                </a:lnTo>
                <a:cubicBezTo>
                  <a:pt x="2081327" y="376239"/>
                  <a:pt x="2087899" y="384621"/>
                  <a:pt x="2101520" y="384621"/>
                </a:cubicBezTo>
                <a:cubicBezTo>
                  <a:pt x="2109911" y="383956"/>
                  <a:pt x="2117251" y="390219"/>
                  <a:pt x="2117916" y="398609"/>
                </a:cubicBezTo>
                <a:cubicBezTo>
                  <a:pt x="2118581" y="407000"/>
                  <a:pt x="2112319" y="414341"/>
                  <a:pt x="2103928" y="415006"/>
                </a:cubicBezTo>
                <a:cubicBezTo>
                  <a:pt x="2103127" y="415069"/>
                  <a:pt x="2102322" y="415069"/>
                  <a:pt x="2101520" y="415006"/>
                </a:cubicBezTo>
                <a:cubicBezTo>
                  <a:pt x="2067706" y="415006"/>
                  <a:pt x="2048942" y="394717"/>
                  <a:pt x="2048942" y="355855"/>
                </a:cubicBezTo>
                <a:lnTo>
                  <a:pt x="2048942" y="66772"/>
                </a:lnTo>
                <a:cubicBezTo>
                  <a:pt x="2049193" y="57951"/>
                  <a:pt x="2056312" y="50874"/>
                  <a:pt x="2065135" y="50674"/>
                </a:cubicBezTo>
                <a:close/>
                <a:moveTo>
                  <a:pt x="2822563" y="50578"/>
                </a:moveTo>
                <a:cubicBezTo>
                  <a:pt x="2831506" y="50578"/>
                  <a:pt x="2838756" y="57828"/>
                  <a:pt x="2838756" y="66771"/>
                </a:cubicBezTo>
                <a:lnTo>
                  <a:pt x="2838755" y="317945"/>
                </a:lnTo>
                <a:cubicBezTo>
                  <a:pt x="2838755" y="384620"/>
                  <a:pt x="2797322" y="417577"/>
                  <a:pt x="2739695" y="417577"/>
                </a:cubicBezTo>
                <a:cubicBezTo>
                  <a:pt x="2674449" y="417577"/>
                  <a:pt x="2635968" y="378619"/>
                  <a:pt x="2635968" y="295752"/>
                </a:cubicBezTo>
                <a:cubicBezTo>
                  <a:pt x="2635968" y="212884"/>
                  <a:pt x="2672449" y="174403"/>
                  <a:pt x="2737600" y="174403"/>
                </a:cubicBezTo>
                <a:cubicBezTo>
                  <a:pt x="2764334" y="173912"/>
                  <a:pt x="2789767" y="185924"/>
                  <a:pt x="2806370" y="206884"/>
                </a:cubicBezTo>
                <a:lnTo>
                  <a:pt x="2806370" y="66771"/>
                </a:lnTo>
                <a:cubicBezTo>
                  <a:pt x="2806370" y="57828"/>
                  <a:pt x="2813620" y="50578"/>
                  <a:pt x="2822563" y="50578"/>
                </a:cubicBezTo>
                <a:close/>
                <a:moveTo>
                  <a:pt x="696678" y="25623"/>
                </a:moveTo>
                <a:cubicBezTo>
                  <a:pt x="771809" y="161038"/>
                  <a:pt x="757738" y="328418"/>
                  <a:pt x="661054" y="449390"/>
                </a:cubicBezTo>
                <a:lnTo>
                  <a:pt x="456838" y="449390"/>
                </a:lnTo>
                <a:lnTo>
                  <a:pt x="519703" y="338233"/>
                </a:lnTo>
                <a:lnTo>
                  <a:pt x="436550" y="338233"/>
                </a:lnTo>
                <a:lnTo>
                  <a:pt x="534562" y="165545"/>
                </a:lnTo>
                <a:lnTo>
                  <a:pt x="618192" y="165545"/>
                </a:lnTo>
                <a:lnTo>
                  <a:pt x="696678" y="25813"/>
                </a:lnTo>
                <a:close/>
                <a:moveTo>
                  <a:pt x="333013" y="0"/>
                </a:moveTo>
                <a:lnTo>
                  <a:pt x="552088" y="0"/>
                </a:lnTo>
                <a:lnTo>
                  <a:pt x="293484" y="449199"/>
                </a:lnTo>
                <a:lnTo>
                  <a:pt x="293389" y="449390"/>
                </a:lnTo>
                <a:lnTo>
                  <a:pt x="85173" y="449390"/>
                </a:lnTo>
                <a:cubicBezTo>
                  <a:pt x="-13395" y="328848"/>
                  <a:pt x="-27736" y="160118"/>
                  <a:pt x="49073" y="24670"/>
                </a:cubicBezTo>
                <a:lnTo>
                  <a:pt x="184137" y="25927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9C8996-F6D0-986C-B8F3-D44BE8259B15}"/>
              </a:ext>
            </a:extLst>
          </p:cNvPr>
          <p:cNvCxnSpPr>
            <a:cxnSpLocks/>
          </p:cNvCxnSpPr>
          <p:nvPr userDrawn="1"/>
        </p:nvCxnSpPr>
        <p:spPr>
          <a:xfrm>
            <a:off x="1506537" y="6436895"/>
            <a:ext cx="0" cy="200733"/>
          </a:xfrm>
          <a:prstGeom prst="line">
            <a:avLst/>
          </a:prstGeom>
          <a:ln>
            <a:solidFill>
              <a:srgbClr val="6363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e71c7d6-9eba-4d37-a5db-e6ba71c23571">
            <a:extLst>
              <a:ext uri="{FF2B5EF4-FFF2-40B4-BE49-F238E27FC236}">
                <a16:creationId xmlns:a16="http://schemas.microsoft.com/office/drawing/2014/main" id="{610BBE01-C424-4E28-5389-F4BA509226C6}"/>
              </a:ext>
            </a:extLst>
          </p:cNvPr>
          <p:cNvSpPr>
            <a:spLocks noChangeAspect="1"/>
          </p:cNvSpPr>
          <p:nvPr userDrawn="1"/>
        </p:nvSpPr>
        <p:spPr>
          <a:xfrm>
            <a:off x="5295900" y="2849880"/>
            <a:ext cx="1600200" cy="1600200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atin typeface="Source Sans Pro" panose="020B0503030403020204" pitchFamily="34" charset="77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D66E11D-60EA-4521-94E4-87DF166D74D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228366" y="2917469"/>
            <a:ext cx="2992084" cy="516552"/>
          </a:xfrm>
        </p:spPr>
        <p:txBody>
          <a:bodyPr wrap="square" anchor="ctr" anchorCtr="0">
            <a:spAutoFit/>
          </a:bodyPr>
          <a:lstStyle>
            <a:lvl2pPr marL="174625" indent="-174625">
              <a:buFont typeface="Source Sans Pro" panose="020B0503030403020204" pitchFamily="34" charset="0"/>
              <a:buChar char=" "/>
              <a:defRPr/>
            </a:lvl2pPr>
            <a:lvl3pPr marL="174625" indent="-174625">
              <a:buFont typeface="Source Sans Pro" panose="020B0503030403020204" pitchFamily="34" charset="0"/>
              <a:buChar char=" "/>
              <a:defRPr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A9F77C1-3452-13B2-8AAD-8A0E672E9A4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605924" y="4806122"/>
            <a:ext cx="2992084" cy="516552"/>
          </a:xfrm>
        </p:spPr>
        <p:txBody>
          <a:bodyPr wrap="square" anchor="ctr" anchorCtr="0">
            <a:spAutoFit/>
          </a:bodyPr>
          <a:lstStyle>
            <a:lvl2pPr marL="147638" indent="-147638">
              <a:buFont typeface="Source Sans Pro" panose="020B0503030403020204" pitchFamily="34" charset="0"/>
              <a:buChar char=" "/>
              <a:defRPr/>
            </a:lvl2pPr>
            <a:lvl3pPr marL="147638" indent="-147638">
              <a:buFont typeface="Source Sans Pro" panose="020B0503030403020204" pitchFamily="34" charset="0"/>
              <a:buChar char=" "/>
              <a:defRPr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CBDE7918-8E07-B69E-F0AA-C255573824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31837" y="2917469"/>
            <a:ext cx="3241323" cy="516552"/>
          </a:xfrm>
        </p:spPr>
        <p:txBody>
          <a:bodyPr wrap="square" rIns="180000" anchor="ctr" anchorCtr="0">
            <a:spAutoFit/>
          </a:bodyPr>
          <a:lstStyle>
            <a:lvl2pPr marL="180975" indent="-90488" algn="r">
              <a:buFont typeface="Source Sans Pro" panose="020B0503030403020204" pitchFamily="34" charset="0"/>
              <a:buChar char=" "/>
              <a:defRPr/>
            </a:lvl2pPr>
            <a:lvl3pPr marL="147638" indent="0" algn="r">
              <a:buFont typeface="Source Sans Pro" panose="020B0503030403020204" pitchFamily="34" charset="0"/>
              <a:buChar char=" "/>
              <a:defRPr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6EA7B52A-D6E4-ECD8-8606-5FC4786EA04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342725" y="4806122"/>
            <a:ext cx="3241323" cy="516552"/>
          </a:xfrm>
        </p:spPr>
        <p:txBody>
          <a:bodyPr wrap="square" rIns="180000" anchor="ctr" anchorCtr="0">
            <a:spAutoFit/>
          </a:bodyPr>
          <a:lstStyle>
            <a:lvl2pPr marL="180975" indent="-90488" algn="r">
              <a:buFont typeface="Source Sans Pro" panose="020B0503030403020204" pitchFamily="34" charset="0"/>
              <a:buChar char=" "/>
              <a:defRPr/>
            </a:lvl2pPr>
            <a:lvl3pPr marL="147638" indent="0" algn="r">
              <a:buFont typeface="Source Sans Pro" panose="020B0503030403020204" pitchFamily="34" charset="0"/>
              <a:buChar char=" "/>
              <a:defRPr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373CA7D6-7CE6-013E-20A9-50F6CC2E3AD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416168" y="3649980"/>
            <a:ext cx="1358056" cy="513539"/>
          </a:xfrm>
        </p:spPr>
        <p:txBody>
          <a:bodyPr wrap="square" rIns="108000" anchor="ctr" anchorCtr="0">
            <a:spAutoFit/>
          </a:bodyPr>
          <a:lstStyle>
            <a:lvl2pPr marL="180975" indent="-90488" algn="ctr">
              <a:lnSpc>
                <a:spcPct val="80000"/>
              </a:lnSpc>
              <a:spcBef>
                <a:spcPts val="0"/>
              </a:spcBef>
              <a:buFont typeface="Source Sans Pro" panose="020B0503030403020204" pitchFamily="34" charset="0"/>
              <a:buChar char=" "/>
              <a:defRPr>
                <a:solidFill>
                  <a:schemeClr val="bg1"/>
                </a:solidFill>
              </a:defRPr>
            </a:lvl2pPr>
            <a:lvl3pPr marL="147638" indent="0" algn="ctr">
              <a:lnSpc>
                <a:spcPct val="80000"/>
              </a:lnSpc>
              <a:spcBef>
                <a:spcPts val="0"/>
              </a:spcBef>
              <a:buFont typeface="Source Sans Pro" panose="020B0503030403020204" pitchFamily="34" charset="0"/>
              <a:buChar char=" "/>
              <a:defRPr sz="1000">
                <a:solidFill>
                  <a:schemeClr val="bg1"/>
                </a:solidFill>
              </a:defRPr>
            </a:lvl3pPr>
          </a:lstStyle>
          <a:p>
            <a:pPr lvl="1"/>
            <a:r>
              <a:rPr lang="fr-FR"/>
              <a:t>Your text</a:t>
            </a:r>
          </a:p>
          <a:p>
            <a:pPr lvl="2"/>
            <a:r>
              <a:rPr lang="fr-FR"/>
              <a:t>Complementary text</a:t>
            </a:r>
            <a:endParaRPr lang="en-US" dirty="0"/>
          </a:p>
        </p:txBody>
      </p:sp>
      <p:sp>
        <p:nvSpPr>
          <p:cNvPr id="25" name="Espace réservé pour une image  24">
            <a:extLst>
              <a:ext uri="{FF2B5EF4-FFF2-40B4-BE49-F238E27FC236}">
                <a16:creationId xmlns:a16="http://schemas.microsoft.com/office/drawing/2014/main" id="{23CADAFB-20A3-EDFE-5923-A2D2DBE5D52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1473" y="1784962"/>
            <a:ext cx="485914" cy="485912"/>
          </a:xfrm>
          <a:custGeom>
            <a:avLst/>
            <a:gdLst>
              <a:gd name="connsiteX0" fmla="*/ 0 w 749337"/>
              <a:gd name="connsiteY0" fmla="*/ 0 h 749337"/>
              <a:gd name="connsiteX1" fmla="*/ 749337 w 749337"/>
              <a:gd name="connsiteY1" fmla="*/ 0 h 749337"/>
              <a:gd name="connsiteX2" fmla="*/ 749337 w 749337"/>
              <a:gd name="connsiteY2" fmla="*/ 749337 h 749337"/>
              <a:gd name="connsiteX3" fmla="*/ 0 w 749337"/>
              <a:gd name="connsiteY3" fmla="*/ 749337 h 74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37" h="749337">
                <a:moveTo>
                  <a:pt x="0" y="0"/>
                </a:moveTo>
                <a:lnTo>
                  <a:pt x="749337" y="0"/>
                </a:lnTo>
                <a:lnTo>
                  <a:pt x="749337" y="749337"/>
                </a:lnTo>
                <a:lnTo>
                  <a:pt x="0" y="74933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fr-FR"/>
              <a:t>Picture</a:t>
            </a:r>
          </a:p>
        </p:txBody>
      </p:sp>
      <p:sp>
        <p:nvSpPr>
          <p:cNvPr id="30" name="Espace réservé pour une image  29">
            <a:extLst>
              <a:ext uri="{FF2B5EF4-FFF2-40B4-BE49-F238E27FC236}">
                <a16:creationId xmlns:a16="http://schemas.microsoft.com/office/drawing/2014/main" id="{AE5A65C2-B7FD-C3BF-98C2-1C254F473E1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5853043" y="3131184"/>
            <a:ext cx="485914" cy="485912"/>
          </a:xfrm>
          <a:custGeom>
            <a:avLst/>
            <a:gdLst>
              <a:gd name="connsiteX0" fmla="*/ 0 w 749337"/>
              <a:gd name="connsiteY0" fmla="*/ 0 h 749337"/>
              <a:gd name="connsiteX1" fmla="*/ 749337 w 749337"/>
              <a:gd name="connsiteY1" fmla="*/ 0 h 749337"/>
              <a:gd name="connsiteX2" fmla="*/ 749337 w 749337"/>
              <a:gd name="connsiteY2" fmla="*/ 749337 h 749337"/>
              <a:gd name="connsiteX3" fmla="*/ 0 w 749337"/>
              <a:gd name="connsiteY3" fmla="*/ 749337 h 74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37" h="749337">
                <a:moveTo>
                  <a:pt x="0" y="0"/>
                </a:moveTo>
                <a:lnTo>
                  <a:pt x="749337" y="0"/>
                </a:lnTo>
                <a:lnTo>
                  <a:pt x="749337" y="749337"/>
                </a:lnTo>
                <a:lnTo>
                  <a:pt x="0" y="74933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fr-FR"/>
              <a:t>Picture</a:t>
            </a:r>
          </a:p>
        </p:txBody>
      </p:sp>
      <p:sp>
        <p:nvSpPr>
          <p:cNvPr id="34" name="f6657553-9552-43f6-866f-c4a2feacf02a">
            <a:extLst>
              <a:ext uri="{FF2B5EF4-FFF2-40B4-BE49-F238E27FC236}">
                <a16:creationId xmlns:a16="http://schemas.microsoft.com/office/drawing/2014/main" id="{21EE835C-1C4D-CF1F-EF67-6660B939AACD}"/>
              </a:ext>
            </a:extLst>
          </p:cNvPr>
          <p:cNvSpPr/>
          <p:nvPr userDrawn="1"/>
        </p:nvSpPr>
        <p:spPr>
          <a:xfrm>
            <a:off x="4591600" y="4548368"/>
            <a:ext cx="1032026" cy="1032060"/>
          </a:xfrm>
          <a:custGeom>
            <a:avLst/>
            <a:gdLst>
              <a:gd name="connsiteX0" fmla="*/ 94121 w 994534"/>
              <a:gd name="connsiteY0" fmla="*/ 206204 h 994567"/>
              <a:gd name="connsiteX1" fmla="*/ 206204 w 994534"/>
              <a:gd name="connsiteY1" fmla="*/ 900308 h 994567"/>
              <a:gd name="connsiteX2" fmla="*/ 651953 w 994534"/>
              <a:gd name="connsiteY2" fmla="*/ 969922 h 994567"/>
              <a:gd name="connsiteX3" fmla="*/ 900493 w 994534"/>
              <a:gd name="connsiteY3" fmla="*/ 788410 h 994567"/>
              <a:gd name="connsiteX4" fmla="*/ 788410 w 994534"/>
              <a:gd name="connsiteY4" fmla="*/ 94121 h 994567"/>
              <a:gd name="connsiteX5" fmla="*/ 94121 w 994534"/>
              <a:gd name="connsiteY5" fmla="*/ 206204 h 994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4534" h="994567">
                <a:moveTo>
                  <a:pt x="94121" y="206204"/>
                </a:moveTo>
                <a:cubicBezTo>
                  <a:pt x="-66710" y="428894"/>
                  <a:pt x="-16301" y="739662"/>
                  <a:pt x="206204" y="900308"/>
                </a:cubicBezTo>
                <a:cubicBezTo>
                  <a:pt x="340077" y="997066"/>
                  <a:pt x="506078" y="1017562"/>
                  <a:pt x="651953" y="969922"/>
                </a:cubicBezTo>
                <a:cubicBezTo>
                  <a:pt x="748710" y="938346"/>
                  <a:pt x="836419" y="877042"/>
                  <a:pt x="900493" y="788410"/>
                </a:cubicBezTo>
                <a:cubicBezTo>
                  <a:pt x="1061140" y="565720"/>
                  <a:pt x="1010915" y="254952"/>
                  <a:pt x="788410" y="94121"/>
                </a:cubicBezTo>
                <a:cubicBezTo>
                  <a:pt x="565536" y="-66710"/>
                  <a:pt x="254952" y="-16301"/>
                  <a:pt x="94121" y="206204"/>
                </a:cubicBezTo>
                <a:close/>
              </a:path>
            </a:pathLst>
          </a:custGeom>
          <a:solidFill>
            <a:schemeClr val="accent3"/>
          </a:solidFill>
          <a:ln w="1846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5" name="1b6c805d-4d88-4a29-84ce-0a781dabdb23">
            <a:extLst>
              <a:ext uri="{FF2B5EF4-FFF2-40B4-BE49-F238E27FC236}">
                <a16:creationId xmlns:a16="http://schemas.microsoft.com/office/drawing/2014/main" id="{611943E2-3EA3-305E-993D-336DCE5F7D6F}"/>
              </a:ext>
            </a:extLst>
          </p:cNvPr>
          <p:cNvSpPr/>
          <p:nvPr userDrawn="1"/>
        </p:nvSpPr>
        <p:spPr>
          <a:xfrm>
            <a:off x="3972127" y="2659535"/>
            <a:ext cx="1032228" cy="1032420"/>
          </a:xfrm>
          <a:custGeom>
            <a:avLst/>
            <a:gdLst>
              <a:gd name="connsiteX0" fmla="*/ 344657 w 994727"/>
              <a:gd name="connsiteY0" fmla="*/ 970711 h 994913"/>
              <a:gd name="connsiteX1" fmla="*/ 651363 w 994727"/>
              <a:gd name="connsiteY1" fmla="*/ 970342 h 994913"/>
              <a:gd name="connsiteX2" fmla="*/ 970625 w 994727"/>
              <a:gd name="connsiteY2" fmla="*/ 650157 h 994913"/>
              <a:gd name="connsiteX3" fmla="*/ 650255 w 994727"/>
              <a:gd name="connsiteY3" fmla="*/ 24189 h 994913"/>
              <a:gd name="connsiteX4" fmla="*/ 24102 w 994727"/>
              <a:gd name="connsiteY4" fmla="*/ 344559 h 994913"/>
              <a:gd name="connsiteX5" fmla="*/ 344472 w 994727"/>
              <a:gd name="connsiteY5" fmla="*/ 970527 h 994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4727" h="994913">
                <a:moveTo>
                  <a:pt x="344657" y="970711"/>
                </a:moveTo>
                <a:cubicBezTo>
                  <a:pt x="448431" y="1004318"/>
                  <a:pt x="555344" y="1001733"/>
                  <a:pt x="651363" y="970342"/>
                </a:cubicBezTo>
                <a:cubicBezTo>
                  <a:pt x="797607" y="922702"/>
                  <a:pt x="919846" y="807849"/>
                  <a:pt x="970625" y="650157"/>
                </a:cubicBezTo>
                <a:cubicBezTo>
                  <a:pt x="1054826" y="388875"/>
                  <a:pt x="911352" y="108574"/>
                  <a:pt x="650255" y="24189"/>
                </a:cubicBezTo>
                <a:cubicBezTo>
                  <a:pt x="388789" y="-60197"/>
                  <a:pt x="108488" y="83277"/>
                  <a:pt x="24102" y="344559"/>
                </a:cubicBezTo>
                <a:cubicBezTo>
                  <a:pt x="-60099" y="605840"/>
                  <a:pt x="83375" y="886141"/>
                  <a:pt x="344472" y="970527"/>
                </a:cubicBezTo>
                <a:close/>
              </a:path>
            </a:pathLst>
          </a:custGeom>
          <a:solidFill>
            <a:schemeClr val="accent3"/>
          </a:solidFill>
          <a:ln w="1846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6" name="e77ef643-5674-4fc3-a003-cb7c20032c38">
            <a:extLst>
              <a:ext uri="{FF2B5EF4-FFF2-40B4-BE49-F238E27FC236}">
                <a16:creationId xmlns:a16="http://schemas.microsoft.com/office/drawing/2014/main" id="{7D0730D1-BC9E-5250-56D5-5FB089BE8B1E}"/>
              </a:ext>
            </a:extLst>
          </p:cNvPr>
          <p:cNvSpPr/>
          <p:nvPr userDrawn="1"/>
        </p:nvSpPr>
        <p:spPr>
          <a:xfrm>
            <a:off x="6581174" y="4548281"/>
            <a:ext cx="1032194" cy="1032234"/>
          </a:xfrm>
          <a:custGeom>
            <a:avLst/>
            <a:gdLst>
              <a:gd name="connsiteX0" fmla="*/ 204398 w 994693"/>
              <a:gd name="connsiteY0" fmla="*/ 95453 h 994732"/>
              <a:gd name="connsiteX1" fmla="*/ 95453 w 994693"/>
              <a:gd name="connsiteY1" fmla="*/ 790296 h 994732"/>
              <a:gd name="connsiteX2" fmla="*/ 651439 w 994693"/>
              <a:gd name="connsiteY2" fmla="*/ 970331 h 994732"/>
              <a:gd name="connsiteX3" fmla="*/ 790296 w 994693"/>
              <a:gd name="connsiteY3" fmla="*/ 899240 h 994732"/>
              <a:gd name="connsiteX4" fmla="*/ 899241 w 994693"/>
              <a:gd name="connsiteY4" fmla="*/ 204397 h 994732"/>
              <a:gd name="connsiteX5" fmla="*/ 204398 w 994693"/>
              <a:gd name="connsiteY5" fmla="*/ 95453 h 994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4693" h="994732">
                <a:moveTo>
                  <a:pt x="204398" y="95453"/>
                </a:moveTo>
                <a:cubicBezTo>
                  <a:pt x="-17553" y="257208"/>
                  <a:pt x="-66301" y="568345"/>
                  <a:pt x="95453" y="790296"/>
                </a:cubicBezTo>
                <a:cubicBezTo>
                  <a:pt x="225632" y="968854"/>
                  <a:pt x="452200" y="1035328"/>
                  <a:pt x="651439" y="970331"/>
                </a:cubicBezTo>
                <a:cubicBezTo>
                  <a:pt x="699817" y="954451"/>
                  <a:pt x="746718" y="930815"/>
                  <a:pt x="790296" y="899240"/>
                </a:cubicBezTo>
                <a:cubicBezTo>
                  <a:pt x="1012247" y="737486"/>
                  <a:pt x="1060995" y="426533"/>
                  <a:pt x="899241" y="204397"/>
                </a:cubicBezTo>
                <a:cubicBezTo>
                  <a:pt x="737486" y="-17553"/>
                  <a:pt x="426348" y="-66301"/>
                  <a:pt x="204398" y="95453"/>
                </a:cubicBezTo>
                <a:close/>
              </a:path>
            </a:pathLst>
          </a:custGeom>
          <a:solidFill>
            <a:schemeClr val="accent3"/>
          </a:solidFill>
          <a:ln w="1846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7" name="80674358-f011-4083-9347-7124b3e49ed9">
            <a:extLst>
              <a:ext uri="{FF2B5EF4-FFF2-40B4-BE49-F238E27FC236}">
                <a16:creationId xmlns:a16="http://schemas.microsoft.com/office/drawing/2014/main" id="{FC7DF4D9-2CD7-8F3B-A034-794FA5C13993}"/>
              </a:ext>
            </a:extLst>
          </p:cNvPr>
          <p:cNvSpPr/>
          <p:nvPr userDrawn="1"/>
        </p:nvSpPr>
        <p:spPr>
          <a:xfrm>
            <a:off x="7191471" y="2659535"/>
            <a:ext cx="1033764" cy="1035814"/>
          </a:xfrm>
          <a:custGeom>
            <a:avLst/>
            <a:gdLst>
              <a:gd name="connsiteX0" fmla="*/ 342095 w 996207"/>
              <a:gd name="connsiteY0" fmla="*/ 24794 h 998185"/>
              <a:gd name="connsiteX1" fmla="*/ 25049 w 996207"/>
              <a:gd name="connsiteY1" fmla="*/ 652424 h 998185"/>
              <a:gd name="connsiteX2" fmla="*/ 25419 w 996207"/>
              <a:gd name="connsiteY2" fmla="*/ 653347 h 998185"/>
              <a:gd name="connsiteX3" fmla="*/ 25972 w 996207"/>
              <a:gd name="connsiteY3" fmla="*/ 655009 h 998185"/>
              <a:gd name="connsiteX4" fmla="*/ 653048 w 996207"/>
              <a:gd name="connsiteY4" fmla="*/ 973532 h 998185"/>
              <a:gd name="connsiteX5" fmla="*/ 971572 w 996207"/>
              <a:gd name="connsiteY5" fmla="*/ 346641 h 998185"/>
              <a:gd name="connsiteX6" fmla="*/ 971203 w 996207"/>
              <a:gd name="connsiteY6" fmla="*/ 345164 h 998185"/>
              <a:gd name="connsiteX7" fmla="*/ 970095 w 996207"/>
              <a:gd name="connsiteY7" fmla="*/ 342025 h 998185"/>
              <a:gd name="connsiteX8" fmla="*/ 342465 w 996207"/>
              <a:gd name="connsiteY8" fmla="*/ 24979 h 998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6207" h="998185">
                <a:moveTo>
                  <a:pt x="342095" y="24794"/>
                </a:moveTo>
                <a:cubicBezTo>
                  <a:pt x="81183" y="110472"/>
                  <a:pt x="-60814" y="391511"/>
                  <a:pt x="25049" y="652424"/>
                </a:cubicBezTo>
                <a:lnTo>
                  <a:pt x="25419" y="653347"/>
                </a:lnTo>
                <a:lnTo>
                  <a:pt x="25972" y="655009"/>
                </a:lnTo>
                <a:cubicBezTo>
                  <a:pt x="111281" y="916291"/>
                  <a:pt x="391952" y="1058657"/>
                  <a:pt x="653048" y="973532"/>
                </a:cubicBezTo>
                <a:cubicBezTo>
                  <a:pt x="914145" y="888408"/>
                  <a:pt x="1056696" y="607738"/>
                  <a:pt x="971572" y="346641"/>
                </a:cubicBezTo>
                <a:lnTo>
                  <a:pt x="971203" y="345164"/>
                </a:lnTo>
                <a:lnTo>
                  <a:pt x="970095" y="342025"/>
                </a:lnTo>
                <a:cubicBezTo>
                  <a:pt x="884417" y="81113"/>
                  <a:pt x="603192" y="-60699"/>
                  <a:pt x="342465" y="24979"/>
                </a:cubicBezTo>
                <a:close/>
              </a:path>
            </a:pathLst>
          </a:custGeom>
          <a:solidFill>
            <a:schemeClr val="accent3"/>
          </a:solidFill>
          <a:ln w="1846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6" name="Espace réservé pour une image  25">
            <a:extLst>
              <a:ext uri="{FF2B5EF4-FFF2-40B4-BE49-F238E27FC236}">
                <a16:creationId xmlns:a16="http://schemas.microsoft.com/office/drawing/2014/main" id="{D7D6660E-D3E4-F3E5-77DD-2868C5B0C5A6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7465396" y="2932789"/>
            <a:ext cx="485914" cy="485912"/>
          </a:xfrm>
          <a:custGeom>
            <a:avLst/>
            <a:gdLst>
              <a:gd name="connsiteX0" fmla="*/ 0 w 749337"/>
              <a:gd name="connsiteY0" fmla="*/ 0 h 749337"/>
              <a:gd name="connsiteX1" fmla="*/ 749337 w 749337"/>
              <a:gd name="connsiteY1" fmla="*/ 0 h 749337"/>
              <a:gd name="connsiteX2" fmla="*/ 749337 w 749337"/>
              <a:gd name="connsiteY2" fmla="*/ 749337 h 749337"/>
              <a:gd name="connsiteX3" fmla="*/ 0 w 749337"/>
              <a:gd name="connsiteY3" fmla="*/ 749337 h 74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37" h="749337">
                <a:moveTo>
                  <a:pt x="0" y="0"/>
                </a:moveTo>
                <a:lnTo>
                  <a:pt x="749337" y="0"/>
                </a:lnTo>
                <a:lnTo>
                  <a:pt x="749337" y="749337"/>
                </a:lnTo>
                <a:lnTo>
                  <a:pt x="0" y="74933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fr-FR"/>
              <a:t>Picture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7C9D6FE4-B7FC-8C31-8CD3-0631A2DD40D9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4864656" y="4821442"/>
            <a:ext cx="485914" cy="485912"/>
          </a:xfrm>
          <a:custGeom>
            <a:avLst/>
            <a:gdLst>
              <a:gd name="connsiteX0" fmla="*/ 0 w 749337"/>
              <a:gd name="connsiteY0" fmla="*/ 0 h 749337"/>
              <a:gd name="connsiteX1" fmla="*/ 749337 w 749337"/>
              <a:gd name="connsiteY1" fmla="*/ 0 h 749337"/>
              <a:gd name="connsiteX2" fmla="*/ 749337 w 749337"/>
              <a:gd name="connsiteY2" fmla="*/ 749337 h 749337"/>
              <a:gd name="connsiteX3" fmla="*/ 0 w 749337"/>
              <a:gd name="connsiteY3" fmla="*/ 749337 h 74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37" h="749337">
                <a:moveTo>
                  <a:pt x="0" y="0"/>
                </a:moveTo>
                <a:lnTo>
                  <a:pt x="749337" y="0"/>
                </a:lnTo>
                <a:lnTo>
                  <a:pt x="749337" y="749337"/>
                </a:lnTo>
                <a:lnTo>
                  <a:pt x="0" y="74933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fr-FR"/>
              <a:t>Picture</a:t>
            </a:r>
          </a:p>
        </p:txBody>
      </p:sp>
      <p:sp>
        <p:nvSpPr>
          <p:cNvPr id="28" name="Espace réservé pour une image  27">
            <a:extLst>
              <a:ext uri="{FF2B5EF4-FFF2-40B4-BE49-F238E27FC236}">
                <a16:creationId xmlns:a16="http://schemas.microsoft.com/office/drawing/2014/main" id="{15AB2113-852E-5278-41D7-815594E6F638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854314" y="4821442"/>
            <a:ext cx="485914" cy="485912"/>
          </a:xfrm>
          <a:custGeom>
            <a:avLst/>
            <a:gdLst>
              <a:gd name="connsiteX0" fmla="*/ 0 w 749337"/>
              <a:gd name="connsiteY0" fmla="*/ 0 h 749337"/>
              <a:gd name="connsiteX1" fmla="*/ 749337 w 749337"/>
              <a:gd name="connsiteY1" fmla="*/ 0 h 749337"/>
              <a:gd name="connsiteX2" fmla="*/ 749337 w 749337"/>
              <a:gd name="connsiteY2" fmla="*/ 749337 h 749337"/>
              <a:gd name="connsiteX3" fmla="*/ 0 w 749337"/>
              <a:gd name="connsiteY3" fmla="*/ 749337 h 74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37" h="749337">
                <a:moveTo>
                  <a:pt x="0" y="0"/>
                </a:moveTo>
                <a:lnTo>
                  <a:pt x="749337" y="0"/>
                </a:lnTo>
                <a:lnTo>
                  <a:pt x="749337" y="749337"/>
                </a:lnTo>
                <a:lnTo>
                  <a:pt x="0" y="74933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fr-FR"/>
              <a:t>Picture</a:t>
            </a:r>
          </a:p>
        </p:txBody>
      </p:sp>
      <p:sp>
        <p:nvSpPr>
          <p:cNvPr id="38" name="Espace réservé pour une image  24">
            <a:extLst>
              <a:ext uri="{FF2B5EF4-FFF2-40B4-BE49-F238E27FC236}">
                <a16:creationId xmlns:a16="http://schemas.microsoft.com/office/drawing/2014/main" id="{FF90D71D-3EC2-1F4A-23AD-17EF68D14585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4245284" y="2932789"/>
            <a:ext cx="485914" cy="485912"/>
          </a:xfrm>
          <a:custGeom>
            <a:avLst/>
            <a:gdLst>
              <a:gd name="connsiteX0" fmla="*/ 0 w 749337"/>
              <a:gd name="connsiteY0" fmla="*/ 0 h 749337"/>
              <a:gd name="connsiteX1" fmla="*/ 749337 w 749337"/>
              <a:gd name="connsiteY1" fmla="*/ 0 h 749337"/>
              <a:gd name="connsiteX2" fmla="*/ 749337 w 749337"/>
              <a:gd name="connsiteY2" fmla="*/ 749337 h 749337"/>
              <a:gd name="connsiteX3" fmla="*/ 0 w 749337"/>
              <a:gd name="connsiteY3" fmla="*/ 749337 h 74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37" h="749337">
                <a:moveTo>
                  <a:pt x="0" y="0"/>
                </a:moveTo>
                <a:lnTo>
                  <a:pt x="749337" y="0"/>
                </a:lnTo>
                <a:lnTo>
                  <a:pt x="749337" y="749337"/>
                </a:lnTo>
                <a:lnTo>
                  <a:pt x="0" y="74933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fr-FR"/>
              <a:t>Picture</a:t>
            </a:r>
          </a:p>
        </p:txBody>
      </p:sp>
      <p:sp>
        <p:nvSpPr>
          <p:cNvPr id="39" name="Espace réservé du texte 5">
            <a:extLst>
              <a:ext uri="{FF2B5EF4-FFF2-40B4-BE49-F238E27FC236}">
                <a16:creationId xmlns:a16="http://schemas.microsoft.com/office/drawing/2014/main" id="{5FE0073B-F4F3-27F9-9C1F-463DAE574B6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45035" y="772559"/>
            <a:ext cx="3298790" cy="516552"/>
          </a:xfrm>
        </p:spPr>
        <p:txBody>
          <a:bodyPr wrap="square" rIns="108000" anchor="ctr" anchorCtr="0">
            <a:spAutoFit/>
          </a:bodyPr>
          <a:lstStyle>
            <a:lvl2pPr marL="180975" indent="-90488" algn="ctr">
              <a:buFont typeface="Source Sans Pro" panose="020B0503030403020204" pitchFamily="34" charset="0"/>
              <a:buChar char=" "/>
              <a:defRPr/>
            </a:lvl2pPr>
            <a:lvl3pPr marL="147638" indent="0" algn="ctr">
              <a:buFont typeface="Source Sans Pro" panose="020B0503030403020204" pitchFamily="34" charset="0"/>
              <a:buChar char=" "/>
              <a:defRPr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343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x6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373032b6-e5b6-473a-8902-66189b515315">
            <a:extLst>
              <a:ext uri="{FF2B5EF4-FFF2-40B4-BE49-F238E27FC236}">
                <a16:creationId xmlns:a16="http://schemas.microsoft.com/office/drawing/2014/main" id="{FCF3A165-CAF0-0BA7-A3F5-623AC8CBF876}"/>
              </a:ext>
            </a:extLst>
          </p:cNvPr>
          <p:cNvSpPr/>
          <p:nvPr userDrawn="1"/>
        </p:nvSpPr>
        <p:spPr>
          <a:xfrm>
            <a:off x="0" y="3639919"/>
            <a:ext cx="12192000" cy="3218081"/>
          </a:xfrm>
          <a:prstGeom prst="rect">
            <a:avLst/>
          </a:prstGeom>
          <a:solidFill>
            <a:schemeClr val="bg1">
              <a:lumMod val="95000"/>
            </a:schemeClr>
          </a:solidFill>
          <a:ln w="6032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grpSp>
        <p:nvGrpSpPr>
          <p:cNvPr id="8" name="f0339f9d-7461-4433-bc7b-aa1fba19d426">
            <a:extLst>
              <a:ext uri="{FF2B5EF4-FFF2-40B4-BE49-F238E27FC236}">
                <a16:creationId xmlns:a16="http://schemas.microsoft.com/office/drawing/2014/main" id="{FD81C133-CBB9-5984-68AF-9FD055E8627D}"/>
              </a:ext>
            </a:extLst>
          </p:cNvPr>
          <p:cNvGrpSpPr/>
          <p:nvPr userDrawn="1"/>
        </p:nvGrpSpPr>
        <p:grpSpPr>
          <a:xfrm flipV="1">
            <a:off x="5521097" y="3629858"/>
            <a:ext cx="1203857" cy="963938"/>
            <a:chOff x="5521097" y="2438257"/>
            <a:chExt cx="1203857" cy="963938"/>
          </a:xfrm>
        </p:grpSpPr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18DF02B3-8F82-B3D6-79FA-0C5F732EC1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04192" y="2438257"/>
              <a:ext cx="620762" cy="956133"/>
            </a:xfrm>
            <a:prstGeom prst="line">
              <a:avLst/>
            </a:prstGeom>
            <a:noFill/>
            <a:ln w="25400" cap="rnd">
              <a:solidFill>
                <a:schemeClr val="bg1">
                  <a:lumMod val="75000"/>
                </a:schemeClr>
              </a:solidFill>
              <a:prstDash val="sysDot"/>
              <a:round/>
            </a:ln>
          </p:spPr>
        </p:cxn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0A580835-3742-1411-3FA6-56ADD7C52740}"/>
                </a:ext>
              </a:extLst>
            </p:cNvPr>
            <p:cNvCxnSpPr>
              <a:cxnSpLocks/>
            </p:cNvCxnSpPr>
            <p:nvPr/>
          </p:nvCxnSpPr>
          <p:spPr>
            <a:xfrm>
              <a:off x="5521097" y="2438257"/>
              <a:ext cx="588329" cy="963938"/>
            </a:xfrm>
            <a:prstGeom prst="line">
              <a:avLst/>
            </a:prstGeom>
            <a:noFill/>
            <a:ln w="25400" cap="rnd">
              <a:solidFill>
                <a:schemeClr val="bg1">
                  <a:lumMod val="75000"/>
                </a:schemeClr>
              </a:solidFill>
              <a:prstDash val="sysDot"/>
              <a:round/>
            </a:ln>
          </p:spPr>
        </p:cxnSp>
      </p:grpSp>
      <p:grpSp>
        <p:nvGrpSpPr>
          <p:cNvPr id="12" name="78b1c40b-99d1-4832-b5bf-9d6baea0369b">
            <a:extLst>
              <a:ext uri="{FF2B5EF4-FFF2-40B4-BE49-F238E27FC236}">
                <a16:creationId xmlns:a16="http://schemas.microsoft.com/office/drawing/2014/main" id="{71D33E57-8271-B5A9-066B-2EFD43AB3DCD}"/>
              </a:ext>
            </a:extLst>
          </p:cNvPr>
          <p:cNvGrpSpPr/>
          <p:nvPr userDrawn="1"/>
        </p:nvGrpSpPr>
        <p:grpSpPr>
          <a:xfrm>
            <a:off x="5521097" y="2658534"/>
            <a:ext cx="1203857" cy="963938"/>
            <a:chOff x="5521097" y="2438257"/>
            <a:chExt cx="1203857" cy="963938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B72661D8-F899-F738-30B8-1EE7E06E75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04192" y="2438257"/>
              <a:ext cx="620762" cy="956133"/>
            </a:xfrm>
            <a:prstGeom prst="line">
              <a:avLst/>
            </a:prstGeom>
            <a:noFill/>
            <a:ln w="25400" cap="rnd">
              <a:solidFill>
                <a:schemeClr val="bg1">
                  <a:lumMod val="85000"/>
                </a:schemeClr>
              </a:solidFill>
              <a:prstDash val="sysDot"/>
              <a:round/>
            </a:ln>
          </p:spPr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A8A699C0-FAA8-7CC2-6731-90FD6B9D9101}"/>
                </a:ext>
              </a:extLst>
            </p:cNvPr>
            <p:cNvCxnSpPr>
              <a:cxnSpLocks/>
            </p:cNvCxnSpPr>
            <p:nvPr/>
          </p:nvCxnSpPr>
          <p:spPr>
            <a:xfrm>
              <a:off x="5521097" y="2438257"/>
              <a:ext cx="588329" cy="963938"/>
            </a:xfrm>
            <a:prstGeom prst="line">
              <a:avLst/>
            </a:prstGeom>
            <a:noFill/>
            <a:ln w="25400" cap="rnd">
              <a:solidFill>
                <a:schemeClr val="bg1">
                  <a:lumMod val="85000"/>
                </a:schemeClr>
              </a:solidFill>
              <a:prstDash val="sysDot"/>
              <a:round/>
            </a:ln>
          </p:spPr>
        </p:cxnSp>
      </p:grpSp>
      <p:cxnSp>
        <p:nvCxnSpPr>
          <p:cNvPr id="16" name="0accfb1b-3915-4622-b54a-93f344a3ebc4">
            <a:extLst>
              <a:ext uri="{FF2B5EF4-FFF2-40B4-BE49-F238E27FC236}">
                <a16:creationId xmlns:a16="http://schemas.microsoft.com/office/drawing/2014/main" id="{1D96A8B0-17D3-DDCF-0197-3D0657823EB1}"/>
              </a:ext>
            </a:extLst>
          </p:cNvPr>
          <p:cNvCxnSpPr>
            <a:cxnSpLocks/>
          </p:cNvCxnSpPr>
          <p:nvPr userDrawn="1"/>
        </p:nvCxnSpPr>
        <p:spPr>
          <a:xfrm>
            <a:off x="5004354" y="3622471"/>
            <a:ext cx="2173913" cy="0"/>
          </a:xfrm>
          <a:prstGeom prst="line">
            <a:avLst/>
          </a:prstGeom>
          <a:noFill/>
          <a:ln w="25400" cap="rnd">
            <a:solidFill>
              <a:schemeClr val="bg1">
                <a:lumMod val="85000"/>
              </a:schemeClr>
            </a:solidFill>
            <a:prstDash val="sysDot"/>
            <a:round/>
          </a:ln>
        </p:spPr>
      </p:cxnSp>
      <p:sp>
        <p:nvSpPr>
          <p:cNvPr id="40" name="3b4311d9-3047-40aa-b8e4-ec0cb4c42513">
            <a:extLst>
              <a:ext uri="{FF2B5EF4-FFF2-40B4-BE49-F238E27FC236}">
                <a16:creationId xmlns:a16="http://schemas.microsoft.com/office/drawing/2014/main" id="{EFB56874-D43B-47CE-6503-FCBD7F158DEA}"/>
              </a:ext>
            </a:extLst>
          </p:cNvPr>
          <p:cNvSpPr/>
          <p:nvPr userDrawn="1"/>
        </p:nvSpPr>
        <p:spPr>
          <a:xfrm>
            <a:off x="3771899" y="3086901"/>
            <a:ext cx="1138714" cy="1138522"/>
          </a:xfrm>
          <a:custGeom>
            <a:avLst/>
            <a:gdLst>
              <a:gd name="connsiteX0" fmla="*/ 1138714 w 1138714"/>
              <a:gd name="connsiteY0" fmla="*/ 568688 h 1138522"/>
              <a:gd name="connsiteX1" fmla="*/ 568688 w 1138714"/>
              <a:gd name="connsiteY1" fmla="*/ 0 h 1138522"/>
              <a:gd name="connsiteX2" fmla="*/ 0 w 1138714"/>
              <a:gd name="connsiteY2" fmla="*/ 569835 h 1138522"/>
              <a:gd name="connsiteX3" fmla="*/ 569453 w 1138714"/>
              <a:gd name="connsiteY3" fmla="*/ 1138522 h 1138522"/>
              <a:gd name="connsiteX4" fmla="*/ 570027 w 1138714"/>
              <a:gd name="connsiteY4" fmla="*/ 1138522 h 1138522"/>
              <a:gd name="connsiteX5" fmla="*/ 1138714 w 1138714"/>
              <a:gd name="connsiteY5" fmla="*/ 568688 h 1138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8714" h="1138522">
                <a:moveTo>
                  <a:pt x="1138714" y="568688"/>
                </a:moveTo>
                <a:cubicBezTo>
                  <a:pt x="1138331" y="254217"/>
                  <a:pt x="883158" y="-382"/>
                  <a:pt x="568688" y="0"/>
                </a:cubicBezTo>
                <a:cubicBezTo>
                  <a:pt x="254408" y="192"/>
                  <a:pt x="-382" y="255556"/>
                  <a:pt x="0" y="569835"/>
                </a:cubicBezTo>
                <a:cubicBezTo>
                  <a:pt x="383" y="884115"/>
                  <a:pt x="255173" y="1138522"/>
                  <a:pt x="569453" y="1138522"/>
                </a:cubicBezTo>
                <a:lnTo>
                  <a:pt x="570027" y="1138522"/>
                </a:lnTo>
                <a:cubicBezTo>
                  <a:pt x="884497" y="1138522"/>
                  <a:pt x="1139096" y="883158"/>
                  <a:pt x="1138714" y="568688"/>
                </a:cubicBezTo>
                <a:close/>
              </a:path>
            </a:pathLst>
          </a:custGeom>
          <a:solidFill>
            <a:schemeClr val="accent3"/>
          </a:solidFill>
          <a:ln w="19128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1" name="89a9b620-1abc-4fe9-8256-f8e7639bad6d">
            <a:extLst>
              <a:ext uri="{FF2B5EF4-FFF2-40B4-BE49-F238E27FC236}">
                <a16:creationId xmlns:a16="http://schemas.microsoft.com/office/drawing/2014/main" id="{0D8DA315-E417-513E-2708-6D29BE2A3BA4}"/>
              </a:ext>
            </a:extLst>
          </p:cNvPr>
          <p:cNvSpPr/>
          <p:nvPr userDrawn="1"/>
        </p:nvSpPr>
        <p:spPr>
          <a:xfrm>
            <a:off x="4649606" y="4603715"/>
            <a:ext cx="1138862" cy="1138809"/>
          </a:xfrm>
          <a:custGeom>
            <a:avLst/>
            <a:gdLst>
              <a:gd name="connsiteX0" fmla="*/ 854178 w 1138862"/>
              <a:gd name="connsiteY0" fmla="*/ 76418 h 1138809"/>
              <a:gd name="connsiteX1" fmla="*/ 76418 w 1138862"/>
              <a:gd name="connsiteY1" fmla="*/ 284726 h 1138809"/>
              <a:gd name="connsiteX2" fmla="*/ 284726 w 1138862"/>
              <a:gd name="connsiteY2" fmla="*/ 1062487 h 1138809"/>
              <a:gd name="connsiteX3" fmla="*/ 568974 w 1138862"/>
              <a:gd name="connsiteY3" fmla="*/ 1138809 h 1138809"/>
              <a:gd name="connsiteX4" fmla="*/ 1062487 w 1138862"/>
              <a:gd name="connsiteY4" fmla="*/ 854178 h 1138809"/>
              <a:gd name="connsiteX5" fmla="*/ 854178 w 1138862"/>
              <a:gd name="connsiteY5" fmla="*/ 76418 h 1138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8862" h="1138809">
                <a:moveTo>
                  <a:pt x="854178" y="76418"/>
                </a:moveTo>
                <a:cubicBezTo>
                  <a:pt x="581981" y="-80818"/>
                  <a:pt x="233653" y="12338"/>
                  <a:pt x="76418" y="284726"/>
                </a:cubicBezTo>
                <a:cubicBezTo>
                  <a:pt x="-80818" y="556923"/>
                  <a:pt x="12338" y="905251"/>
                  <a:pt x="284726" y="1062487"/>
                </a:cubicBezTo>
                <a:cubicBezTo>
                  <a:pt x="374438" y="1114133"/>
                  <a:pt x="472376" y="1138809"/>
                  <a:pt x="568974" y="1138809"/>
                </a:cubicBezTo>
                <a:cubicBezTo>
                  <a:pt x="765614" y="1138809"/>
                  <a:pt x="956898" y="1036855"/>
                  <a:pt x="1062487" y="854178"/>
                </a:cubicBezTo>
                <a:cubicBezTo>
                  <a:pt x="1219722" y="581790"/>
                  <a:pt x="1126375" y="233653"/>
                  <a:pt x="854178" y="76418"/>
                </a:cubicBezTo>
                <a:close/>
              </a:path>
            </a:pathLst>
          </a:custGeom>
          <a:solidFill>
            <a:schemeClr val="accent3"/>
          </a:solidFill>
          <a:ln w="19128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2" name="5c078290-7b20-44c9-8d36-eecce6611fd0">
            <a:extLst>
              <a:ext uri="{FF2B5EF4-FFF2-40B4-BE49-F238E27FC236}">
                <a16:creationId xmlns:a16="http://schemas.microsoft.com/office/drawing/2014/main" id="{C9EC064C-2C97-6087-22B3-C848AC6B4AF4}"/>
              </a:ext>
            </a:extLst>
          </p:cNvPr>
          <p:cNvSpPr/>
          <p:nvPr userDrawn="1"/>
        </p:nvSpPr>
        <p:spPr>
          <a:xfrm>
            <a:off x="4646184" y="1565742"/>
            <a:ext cx="1138862" cy="1138937"/>
          </a:xfrm>
          <a:custGeom>
            <a:avLst/>
            <a:gdLst>
              <a:gd name="connsiteX0" fmla="*/ 569909 w 1138862"/>
              <a:gd name="connsiteY0" fmla="*/ 1138937 h 1138937"/>
              <a:gd name="connsiteX1" fmla="*/ 855305 w 1138862"/>
              <a:gd name="connsiteY1" fmla="*/ 1061850 h 1138937"/>
              <a:gd name="connsiteX2" fmla="*/ 1061701 w 1138862"/>
              <a:gd name="connsiteY2" fmla="*/ 283515 h 1138937"/>
              <a:gd name="connsiteX3" fmla="*/ 283557 w 1138862"/>
              <a:gd name="connsiteY3" fmla="*/ 77120 h 1138937"/>
              <a:gd name="connsiteX4" fmla="*/ 77162 w 1138862"/>
              <a:gd name="connsiteY4" fmla="*/ 855263 h 1138937"/>
              <a:gd name="connsiteX5" fmla="*/ 569909 w 1138862"/>
              <a:gd name="connsiteY5" fmla="*/ 1138937 h 1138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8862" h="1138937">
                <a:moveTo>
                  <a:pt x="569909" y="1138937"/>
                </a:moveTo>
                <a:cubicBezTo>
                  <a:pt x="667082" y="1138937"/>
                  <a:pt x="765402" y="1114070"/>
                  <a:pt x="855305" y="1061850"/>
                </a:cubicBezTo>
                <a:cubicBezTo>
                  <a:pt x="1127311" y="903849"/>
                  <a:pt x="1219701" y="555521"/>
                  <a:pt x="1061701" y="283515"/>
                </a:cubicBezTo>
                <a:cubicBezTo>
                  <a:pt x="903891" y="11701"/>
                  <a:pt x="555563" y="-80881"/>
                  <a:pt x="283557" y="77120"/>
                </a:cubicBezTo>
                <a:cubicBezTo>
                  <a:pt x="11552" y="234929"/>
                  <a:pt x="-80839" y="583257"/>
                  <a:pt x="77162" y="855263"/>
                </a:cubicBezTo>
                <a:cubicBezTo>
                  <a:pt x="182751" y="1037365"/>
                  <a:pt x="373652" y="1138937"/>
                  <a:pt x="569909" y="1138937"/>
                </a:cubicBezTo>
                <a:close/>
              </a:path>
            </a:pathLst>
          </a:custGeom>
          <a:solidFill>
            <a:schemeClr val="accent3"/>
          </a:solidFill>
          <a:ln w="19128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3" name="fbfa98ac-0605-47f4-a9cd-0171efd0bbae">
            <a:extLst>
              <a:ext uri="{FF2B5EF4-FFF2-40B4-BE49-F238E27FC236}">
                <a16:creationId xmlns:a16="http://schemas.microsoft.com/office/drawing/2014/main" id="{4C25ABC4-6123-BDBF-9303-1C23A057E304}"/>
              </a:ext>
            </a:extLst>
          </p:cNvPr>
          <p:cNvSpPr/>
          <p:nvPr userDrawn="1"/>
        </p:nvSpPr>
        <p:spPr>
          <a:xfrm>
            <a:off x="7278898" y="3080971"/>
            <a:ext cx="1138523" cy="1142540"/>
          </a:xfrm>
          <a:custGeom>
            <a:avLst/>
            <a:gdLst>
              <a:gd name="connsiteX0" fmla="*/ 567924 w 1138523"/>
              <a:gd name="connsiteY0" fmla="*/ 1 h 1142540"/>
              <a:gd name="connsiteX1" fmla="*/ 2 w 1138523"/>
              <a:gd name="connsiteY1" fmla="*/ 570601 h 1142540"/>
              <a:gd name="connsiteX2" fmla="*/ 2 w 1138523"/>
              <a:gd name="connsiteY2" fmla="*/ 573279 h 1142540"/>
              <a:gd name="connsiteX3" fmla="*/ 569263 w 1138523"/>
              <a:gd name="connsiteY3" fmla="*/ 1142540 h 1142540"/>
              <a:gd name="connsiteX4" fmla="*/ 1138524 w 1138523"/>
              <a:gd name="connsiteY4" fmla="*/ 573279 h 1142540"/>
              <a:gd name="connsiteX5" fmla="*/ 1138524 w 1138523"/>
              <a:gd name="connsiteY5" fmla="*/ 565245 h 1142540"/>
              <a:gd name="connsiteX6" fmla="*/ 567924 w 1138523"/>
              <a:gd name="connsiteY6" fmla="*/ 1 h 114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8523" h="1142540">
                <a:moveTo>
                  <a:pt x="567924" y="1"/>
                </a:moveTo>
                <a:cubicBezTo>
                  <a:pt x="253644" y="766"/>
                  <a:pt x="-763" y="256130"/>
                  <a:pt x="2" y="570601"/>
                </a:cubicBezTo>
                <a:lnTo>
                  <a:pt x="2" y="573279"/>
                </a:lnTo>
                <a:cubicBezTo>
                  <a:pt x="2" y="887750"/>
                  <a:pt x="254792" y="1142540"/>
                  <a:pt x="569263" y="1142540"/>
                </a:cubicBezTo>
                <a:cubicBezTo>
                  <a:pt x="883734" y="1142540"/>
                  <a:pt x="1138524" y="887750"/>
                  <a:pt x="1138524" y="573279"/>
                </a:cubicBezTo>
                <a:lnTo>
                  <a:pt x="1138524" y="565245"/>
                </a:lnTo>
                <a:cubicBezTo>
                  <a:pt x="1136420" y="252113"/>
                  <a:pt x="881438" y="-573"/>
                  <a:pt x="567924" y="1"/>
                </a:cubicBezTo>
                <a:close/>
              </a:path>
            </a:pathLst>
          </a:custGeom>
          <a:solidFill>
            <a:schemeClr val="accent3"/>
          </a:solidFill>
          <a:ln w="19128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4" name="ae4584dd-eeab-46a5-8588-f7d2b7e1ff5a">
            <a:extLst>
              <a:ext uri="{FF2B5EF4-FFF2-40B4-BE49-F238E27FC236}">
                <a16:creationId xmlns:a16="http://schemas.microsoft.com/office/drawing/2014/main" id="{F1E75521-7BFD-994F-2C36-B59F42AA0FFD}"/>
              </a:ext>
            </a:extLst>
          </p:cNvPr>
          <p:cNvSpPr/>
          <p:nvPr userDrawn="1"/>
        </p:nvSpPr>
        <p:spPr>
          <a:xfrm>
            <a:off x="6399269" y="1565800"/>
            <a:ext cx="1138828" cy="1138820"/>
          </a:xfrm>
          <a:custGeom>
            <a:avLst/>
            <a:gdLst>
              <a:gd name="connsiteX0" fmla="*/ 285312 w 1138828"/>
              <a:gd name="connsiteY0" fmla="*/ 1062690 h 1138820"/>
              <a:gd name="connsiteX1" fmla="*/ 568794 w 1138828"/>
              <a:gd name="connsiteY1" fmla="*/ 1138821 h 1138820"/>
              <a:gd name="connsiteX2" fmla="*/ 1062690 w 1138828"/>
              <a:gd name="connsiteY2" fmla="*/ 853616 h 1138820"/>
              <a:gd name="connsiteX3" fmla="*/ 853616 w 1138828"/>
              <a:gd name="connsiteY3" fmla="*/ 76047 h 1138820"/>
              <a:gd name="connsiteX4" fmla="*/ 76047 w 1138828"/>
              <a:gd name="connsiteY4" fmla="*/ 285312 h 1138820"/>
              <a:gd name="connsiteX5" fmla="*/ 285312 w 1138828"/>
              <a:gd name="connsiteY5" fmla="*/ 1062690 h 1138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8828" h="1138820">
                <a:moveTo>
                  <a:pt x="285312" y="1062690"/>
                </a:moveTo>
                <a:cubicBezTo>
                  <a:pt x="374832" y="1114336"/>
                  <a:pt x="472387" y="1138821"/>
                  <a:pt x="568794" y="1138821"/>
                </a:cubicBezTo>
                <a:cubicBezTo>
                  <a:pt x="765817" y="1138821"/>
                  <a:pt x="957292" y="1036484"/>
                  <a:pt x="1062690" y="853616"/>
                </a:cubicBezTo>
                <a:cubicBezTo>
                  <a:pt x="1219734" y="581228"/>
                  <a:pt x="1126005" y="233091"/>
                  <a:pt x="853616" y="76047"/>
                </a:cubicBezTo>
                <a:cubicBezTo>
                  <a:pt x="581228" y="-80806"/>
                  <a:pt x="233091" y="12732"/>
                  <a:pt x="76047" y="285312"/>
                </a:cubicBezTo>
                <a:cubicBezTo>
                  <a:pt x="-80806" y="557700"/>
                  <a:pt x="12732" y="905837"/>
                  <a:pt x="285312" y="1062690"/>
                </a:cubicBezTo>
                <a:close/>
              </a:path>
            </a:pathLst>
          </a:custGeom>
          <a:solidFill>
            <a:schemeClr val="accent3"/>
          </a:solidFill>
          <a:ln w="19128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5" name="b6721f73-6853-4de4-8441-9123542ba76e">
            <a:extLst>
              <a:ext uri="{FF2B5EF4-FFF2-40B4-BE49-F238E27FC236}">
                <a16:creationId xmlns:a16="http://schemas.microsoft.com/office/drawing/2014/main" id="{23C5E3F6-38A2-259D-EF05-B12146906D41}"/>
              </a:ext>
            </a:extLst>
          </p:cNvPr>
          <p:cNvSpPr/>
          <p:nvPr userDrawn="1"/>
        </p:nvSpPr>
        <p:spPr>
          <a:xfrm>
            <a:off x="6402734" y="4603646"/>
            <a:ext cx="1138840" cy="1138947"/>
          </a:xfrm>
          <a:custGeom>
            <a:avLst/>
            <a:gdLst>
              <a:gd name="connsiteX0" fmla="*/ 284141 w 1138840"/>
              <a:gd name="connsiteY0" fmla="*/ 76748 h 1138947"/>
              <a:gd name="connsiteX1" fmla="*/ 76790 w 1138840"/>
              <a:gd name="connsiteY1" fmla="*/ 854699 h 1138947"/>
              <a:gd name="connsiteX2" fmla="*/ 569920 w 1138840"/>
              <a:gd name="connsiteY2" fmla="*/ 1138947 h 1138947"/>
              <a:gd name="connsiteX3" fmla="*/ 854741 w 1138840"/>
              <a:gd name="connsiteY3" fmla="*/ 1062242 h 1138947"/>
              <a:gd name="connsiteX4" fmla="*/ 1062093 w 1138840"/>
              <a:gd name="connsiteY4" fmla="*/ 284099 h 1138947"/>
              <a:gd name="connsiteX5" fmla="*/ 284141 w 1138840"/>
              <a:gd name="connsiteY5" fmla="*/ 76748 h 1138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8840" h="1138947">
                <a:moveTo>
                  <a:pt x="284141" y="76748"/>
                </a:moveTo>
                <a:cubicBezTo>
                  <a:pt x="11944" y="234365"/>
                  <a:pt x="-80829" y="582694"/>
                  <a:pt x="76790" y="854699"/>
                </a:cubicBezTo>
                <a:cubicBezTo>
                  <a:pt x="182187" y="1037184"/>
                  <a:pt x="373471" y="1138947"/>
                  <a:pt x="569920" y="1138947"/>
                </a:cubicBezTo>
                <a:cubicBezTo>
                  <a:pt x="666709" y="1138947"/>
                  <a:pt x="764838" y="1114272"/>
                  <a:pt x="854741" y="1062242"/>
                </a:cubicBezTo>
                <a:cubicBezTo>
                  <a:pt x="1126747" y="904625"/>
                  <a:pt x="1219711" y="556296"/>
                  <a:pt x="1062093" y="284099"/>
                </a:cubicBezTo>
                <a:cubicBezTo>
                  <a:pt x="904475" y="12094"/>
                  <a:pt x="556147" y="-80870"/>
                  <a:pt x="284141" y="76748"/>
                </a:cubicBezTo>
                <a:close/>
              </a:path>
            </a:pathLst>
          </a:custGeom>
          <a:solidFill>
            <a:schemeClr val="accent3"/>
          </a:solidFill>
          <a:ln w="19128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B3E612B-7586-F068-5191-7BA08DB66C0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731838" y="542925"/>
            <a:ext cx="2706688" cy="45243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 of the slide</a:t>
            </a:r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0ECAC2-ED96-4877-E2F7-E0741545F740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>
          <a:xfrm>
            <a:off x="1511300" y="6381751"/>
            <a:ext cx="7099300" cy="365125"/>
          </a:xfrm>
        </p:spPr>
        <p:txBody>
          <a:bodyPr/>
          <a:lstStyle/>
          <a:p>
            <a:r>
              <a:rPr lang="en-US"/>
              <a:t>Name of the document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8E8C08-00A1-B5B1-EF3C-394BC59DEC29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9220776" y="6381751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F89B7F0-4CAB-E05B-C1E5-8F59FA8F1832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31837" y="966302"/>
            <a:ext cx="2706689" cy="313932"/>
          </a:xfrm>
        </p:spPr>
        <p:txBody>
          <a:bodyPr wrap="square">
            <a:spAutoFit/>
          </a:bodyPr>
          <a:lstStyle>
            <a:lvl1pPr marL="0" indent="0">
              <a:buNone/>
              <a:defRPr b="0"/>
            </a:lvl1pPr>
          </a:lstStyle>
          <a:p>
            <a:pPr lvl="0"/>
            <a:r>
              <a:rPr lang="fr-FR"/>
              <a:t>Subtitle of the slide</a:t>
            </a:r>
            <a:endParaRPr lang="fr-FR" dirty="0"/>
          </a:p>
        </p:txBody>
      </p:sp>
      <p:sp>
        <p:nvSpPr>
          <p:cNvPr id="6" name="Freeform 1">
            <a:extLst>
              <a:ext uri="{FF2B5EF4-FFF2-40B4-BE49-F238E27FC236}">
                <a16:creationId xmlns:a16="http://schemas.microsoft.com/office/drawing/2014/main" id="{63F3B991-24DB-2232-1DA6-8C338B51702E}"/>
              </a:ext>
            </a:extLst>
          </p:cNvPr>
          <p:cNvSpPr/>
          <p:nvPr userDrawn="1"/>
        </p:nvSpPr>
        <p:spPr>
          <a:xfrm>
            <a:off x="342324" y="6452382"/>
            <a:ext cx="982090" cy="155470"/>
          </a:xfrm>
          <a:custGeom>
            <a:avLst/>
            <a:gdLst>
              <a:gd name="connsiteX0" fmla="*/ 2739695 w 2838756"/>
              <a:gd name="connsiteY0" fmla="*/ 203359 h 449390"/>
              <a:gd name="connsiteX1" fmla="*/ 2668353 w 2838756"/>
              <a:gd name="connsiteY1" fmla="*/ 295371 h 449390"/>
              <a:gd name="connsiteX2" fmla="*/ 2739695 w 2838756"/>
              <a:gd name="connsiteY2" fmla="*/ 387859 h 449390"/>
              <a:gd name="connsiteX3" fmla="*/ 2806370 w 2838756"/>
              <a:gd name="connsiteY3" fmla="*/ 317564 h 449390"/>
              <a:gd name="connsiteX4" fmla="*/ 2806370 w 2838756"/>
              <a:gd name="connsiteY4" fmla="*/ 247841 h 449390"/>
              <a:gd name="connsiteX5" fmla="*/ 2739695 w 2838756"/>
              <a:gd name="connsiteY5" fmla="*/ 203359 h 449390"/>
              <a:gd name="connsiteX6" fmla="*/ 2250682 w 2838756"/>
              <a:gd name="connsiteY6" fmla="*/ 203359 h 449390"/>
              <a:gd name="connsiteX7" fmla="*/ 2177434 w 2838756"/>
              <a:gd name="connsiteY7" fmla="*/ 295371 h 449390"/>
              <a:gd name="connsiteX8" fmla="*/ 2250682 w 2838756"/>
              <a:gd name="connsiteY8" fmla="*/ 387859 h 449390"/>
              <a:gd name="connsiteX9" fmla="*/ 2324405 w 2838756"/>
              <a:gd name="connsiteY9" fmla="*/ 295371 h 449390"/>
              <a:gd name="connsiteX10" fmla="*/ 2324024 w 2838756"/>
              <a:gd name="connsiteY10" fmla="*/ 295371 h 449390"/>
              <a:gd name="connsiteX11" fmla="*/ 2250682 w 2838756"/>
              <a:gd name="connsiteY11" fmla="*/ 203359 h 449390"/>
              <a:gd name="connsiteX12" fmla="*/ 2574718 w 2838756"/>
              <a:gd name="connsiteY12" fmla="*/ 177070 h 449390"/>
              <a:gd name="connsiteX13" fmla="*/ 2574817 w 2838756"/>
              <a:gd name="connsiteY13" fmla="*/ 177071 h 449390"/>
              <a:gd name="connsiteX14" fmla="*/ 2590535 w 2838756"/>
              <a:gd name="connsiteY14" fmla="*/ 193165 h 449390"/>
              <a:gd name="connsiteX15" fmla="*/ 2590533 w 2838756"/>
              <a:gd name="connsiteY15" fmla="*/ 193264 h 449390"/>
              <a:gd name="connsiteX16" fmla="*/ 2590533 w 2838756"/>
              <a:gd name="connsiteY16" fmla="*/ 325185 h 449390"/>
              <a:gd name="connsiteX17" fmla="*/ 2496426 w 2838756"/>
              <a:gd name="connsiteY17" fmla="*/ 417196 h 449390"/>
              <a:gd name="connsiteX18" fmla="*/ 2402415 w 2838756"/>
              <a:gd name="connsiteY18" fmla="*/ 325185 h 449390"/>
              <a:gd name="connsiteX19" fmla="*/ 2402415 w 2838756"/>
              <a:gd name="connsiteY19" fmla="*/ 193264 h 449390"/>
              <a:gd name="connsiteX20" fmla="*/ 2418031 w 2838756"/>
              <a:gd name="connsiteY20" fmla="*/ 177071 h 449390"/>
              <a:gd name="connsiteX21" fmla="*/ 2418607 w 2838756"/>
              <a:gd name="connsiteY21" fmla="*/ 177071 h 449390"/>
              <a:gd name="connsiteX22" fmla="*/ 2434800 w 2838756"/>
              <a:gd name="connsiteY22" fmla="*/ 193264 h 449390"/>
              <a:gd name="connsiteX23" fmla="*/ 2434800 w 2838756"/>
              <a:gd name="connsiteY23" fmla="*/ 325185 h 449390"/>
              <a:gd name="connsiteX24" fmla="*/ 2496426 w 2838756"/>
              <a:gd name="connsiteY24" fmla="*/ 386335 h 449390"/>
              <a:gd name="connsiteX25" fmla="*/ 2558149 w 2838756"/>
              <a:gd name="connsiteY25" fmla="*/ 325185 h 449390"/>
              <a:gd name="connsiteX26" fmla="*/ 2558149 w 2838756"/>
              <a:gd name="connsiteY26" fmla="*/ 193264 h 449390"/>
              <a:gd name="connsiteX27" fmla="*/ 2574718 w 2838756"/>
              <a:gd name="connsiteY27" fmla="*/ 177070 h 449390"/>
              <a:gd name="connsiteX28" fmla="*/ 2250682 w 2838756"/>
              <a:gd name="connsiteY28" fmla="*/ 174022 h 449390"/>
              <a:gd name="connsiteX29" fmla="*/ 2356885 w 2838756"/>
              <a:gd name="connsiteY29" fmla="*/ 295371 h 449390"/>
              <a:gd name="connsiteX30" fmla="*/ 2250682 w 2838756"/>
              <a:gd name="connsiteY30" fmla="*/ 417196 h 449390"/>
              <a:gd name="connsiteX31" fmla="*/ 2144573 w 2838756"/>
              <a:gd name="connsiteY31" fmla="*/ 295371 h 449390"/>
              <a:gd name="connsiteX32" fmla="*/ 2250682 w 2838756"/>
              <a:gd name="connsiteY32" fmla="*/ 174022 h 449390"/>
              <a:gd name="connsiteX33" fmla="*/ 1920070 w 2838756"/>
              <a:gd name="connsiteY33" fmla="*/ 174022 h 449390"/>
              <a:gd name="connsiteX34" fmla="*/ 1997889 w 2838756"/>
              <a:gd name="connsiteY34" fmla="*/ 208884 h 449390"/>
              <a:gd name="connsiteX35" fmla="*/ 2001413 w 2838756"/>
              <a:gd name="connsiteY35" fmla="*/ 218409 h 449390"/>
              <a:gd name="connsiteX36" fmla="*/ 1987322 w 2838756"/>
              <a:gd name="connsiteY36" fmla="*/ 233077 h 449390"/>
              <a:gd name="connsiteX37" fmla="*/ 1986745 w 2838756"/>
              <a:gd name="connsiteY37" fmla="*/ 233077 h 449390"/>
              <a:gd name="connsiteX38" fmla="*/ 1974648 w 2838756"/>
              <a:gd name="connsiteY38" fmla="*/ 226981 h 449390"/>
              <a:gd name="connsiteX39" fmla="*/ 1920070 w 2838756"/>
              <a:gd name="connsiteY39" fmla="*/ 203645 h 449390"/>
              <a:gd name="connsiteX40" fmla="*/ 1848727 w 2838756"/>
              <a:gd name="connsiteY40" fmla="*/ 295657 h 449390"/>
              <a:gd name="connsiteX41" fmla="*/ 1920070 w 2838756"/>
              <a:gd name="connsiteY41" fmla="*/ 388144 h 449390"/>
              <a:gd name="connsiteX42" fmla="*/ 1978648 w 2838756"/>
              <a:gd name="connsiteY42" fmla="*/ 366427 h 449390"/>
              <a:gd name="connsiteX43" fmla="*/ 1988173 w 2838756"/>
              <a:gd name="connsiteY43" fmla="*/ 362903 h 449390"/>
              <a:gd name="connsiteX44" fmla="*/ 2002842 w 2838756"/>
              <a:gd name="connsiteY44" fmla="*/ 377572 h 449390"/>
              <a:gd name="connsiteX45" fmla="*/ 1996269 w 2838756"/>
              <a:gd name="connsiteY45" fmla="*/ 390145 h 449390"/>
              <a:gd name="connsiteX46" fmla="*/ 1920069 w 2838756"/>
              <a:gd name="connsiteY46" fmla="*/ 417481 h 449390"/>
              <a:gd name="connsiteX47" fmla="*/ 1815866 w 2838756"/>
              <a:gd name="connsiteY47" fmla="*/ 295657 h 449390"/>
              <a:gd name="connsiteX48" fmla="*/ 1920070 w 2838756"/>
              <a:gd name="connsiteY48" fmla="*/ 174022 h 449390"/>
              <a:gd name="connsiteX49" fmla="*/ 1026624 w 2838756"/>
              <a:gd name="connsiteY49" fmla="*/ 94584 h 449390"/>
              <a:gd name="connsiteX50" fmla="*/ 904228 w 2838756"/>
              <a:gd name="connsiteY50" fmla="*/ 240792 h 449390"/>
              <a:gd name="connsiteX51" fmla="*/ 1026624 w 2838756"/>
              <a:gd name="connsiteY51" fmla="*/ 386334 h 449390"/>
              <a:gd name="connsiteX52" fmla="*/ 1148925 w 2838756"/>
              <a:gd name="connsiteY52" fmla="*/ 240792 h 449390"/>
              <a:gd name="connsiteX53" fmla="*/ 1026624 w 2838756"/>
              <a:gd name="connsiteY53" fmla="*/ 94584 h 449390"/>
              <a:gd name="connsiteX54" fmla="*/ 1220456 w 2838756"/>
              <a:gd name="connsiteY54" fmla="*/ 66295 h 449390"/>
              <a:gd name="connsiteX55" fmla="*/ 1220743 w 2838756"/>
              <a:gd name="connsiteY55" fmla="*/ 66295 h 449390"/>
              <a:gd name="connsiteX56" fmla="*/ 1236936 w 2838756"/>
              <a:gd name="connsiteY56" fmla="*/ 77439 h 449390"/>
              <a:gd name="connsiteX57" fmla="*/ 1339520 w 2838756"/>
              <a:gd name="connsiteY57" fmla="*/ 349473 h 449390"/>
              <a:gd name="connsiteX58" fmla="*/ 1442199 w 2838756"/>
              <a:gd name="connsiteY58" fmla="*/ 77439 h 449390"/>
              <a:gd name="connsiteX59" fmla="*/ 1458392 w 2838756"/>
              <a:gd name="connsiteY59" fmla="*/ 66295 h 449390"/>
              <a:gd name="connsiteX60" fmla="*/ 1475538 w 2838756"/>
              <a:gd name="connsiteY60" fmla="*/ 83248 h 449390"/>
              <a:gd name="connsiteX61" fmla="*/ 1475537 w 2838756"/>
              <a:gd name="connsiteY61" fmla="*/ 83535 h 449390"/>
              <a:gd name="connsiteX62" fmla="*/ 1474013 w 2838756"/>
              <a:gd name="connsiteY62" fmla="*/ 91060 h 449390"/>
              <a:gd name="connsiteX63" fmla="*/ 1355712 w 2838756"/>
              <a:gd name="connsiteY63" fmla="*/ 403003 h 449390"/>
              <a:gd name="connsiteX64" fmla="*/ 1334391 w 2838756"/>
              <a:gd name="connsiteY64" fmla="*/ 413972 h 449390"/>
              <a:gd name="connsiteX65" fmla="*/ 1323423 w 2838756"/>
              <a:gd name="connsiteY65" fmla="*/ 403003 h 449390"/>
              <a:gd name="connsiteX66" fmla="*/ 1205122 w 2838756"/>
              <a:gd name="connsiteY66" fmla="*/ 91060 h 449390"/>
              <a:gd name="connsiteX67" fmla="*/ 1203598 w 2838756"/>
              <a:gd name="connsiteY67" fmla="*/ 83535 h 449390"/>
              <a:gd name="connsiteX68" fmla="*/ 1220456 w 2838756"/>
              <a:gd name="connsiteY68" fmla="*/ 66295 h 449390"/>
              <a:gd name="connsiteX69" fmla="*/ 1528883 w 2838756"/>
              <a:gd name="connsiteY69" fmla="*/ 64681 h 449390"/>
              <a:gd name="connsiteX70" fmla="*/ 1547356 w 2838756"/>
              <a:gd name="connsiteY70" fmla="*/ 80593 h 449390"/>
              <a:gd name="connsiteX71" fmla="*/ 1547356 w 2838756"/>
              <a:gd name="connsiteY71" fmla="*/ 83154 h 449390"/>
              <a:gd name="connsiteX72" fmla="*/ 1547356 w 2838756"/>
              <a:gd name="connsiteY72" fmla="*/ 220505 h 449390"/>
              <a:gd name="connsiteX73" fmla="*/ 1723378 w 2838756"/>
              <a:gd name="connsiteY73" fmla="*/ 220505 h 449390"/>
              <a:gd name="connsiteX74" fmla="*/ 1723378 w 2838756"/>
              <a:gd name="connsiteY74" fmla="*/ 83535 h 449390"/>
              <a:gd name="connsiteX75" fmla="*/ 1739290 w 2838756"/>
              <a:gd name="connsiteY75" fmla="*/ 65062 h 449390"/>
              <a:gd name="connsiteX76" fmla="*/ 1757763 w 2838756"/>
              <a:gd name="connsiteY76" fmla="*/ 80974 h 449390"/>
              <a:gd name="connsiteX77" fmla="*/ 1757763 w 2838756"/>
              <a:gd name="connsiteY77" fmla="*/ 83535 h 449390"/>
              <a:gd name="connsiteX78" fmla="*/ 1757763 w 2838756"/>
              <a:gd name="connsiteY78" fmla="*/ 397860 h 449390"/>
              <a:gd name="connsiteX79" fmla="*/ 1741851 w 2838756"/>
              <a:gd name="connsiteY79" fmla="*/ 416333 h 449390"/>
              <a:gd name="connsiteX80" fmla="*/ 1723378 w 2838756"/>
              <a:gd name="connsiteY80" fmla="*/ 400421 h 449390"/>
              <a:gd name="connsiteX81" fmla="*/ 1723378 w 2838756"/>
              <a:gd name="connsiteY81" fmla="*/ 397860 h 449390"/>
              <a:gd name="connsiteX82" fmla="*/ 1723378 w 2838756"/>
              <a:gd name="connsiteY82" fmla="*/ 251842 h 449390"/>
              <a:gd name="connsiteX83" fmla="*/ 1547356 w 2838756"/>
              <a:gd name="connsiteY83" fmla="*/ 251842 h 449390"/>
              <a:gd name="connsiteX84" fmla="*/ 1547356 w 2838756"/>
              <a:gd name="connsiteY84" fmla="*/ 397479 h 449390"/>
              <a:gd name="connsiteX85" fmla="*/ 1531444 w 2838756"/>
              <a:gd name="connsiteY85" fmla="*/ 415952 h 449390"/>
              <a:gd name="connsiteX86" fmla="*/ 1512970 w 2838756"/>
              <a:gd name="connsiteY86" fmla="*/ 400040 h 449390"/>
              <a:gd name="connsiteX87" fmla="*/ 1512970 w 2838756"/>
              <a:gd name="connsiteY87" fmla="*/ 397479 h 449390"/>
              <a:gd name="connsiteX88" fmla="*/ 1512970 w 2838756"/>
              <a:gd name="connsiteY88" fmla="*/ 83154 h 449390"/>
              <a:gd name="connsiteX89" fmla="*/ 1528883 w 2838756"/>
              <a:gd name="connsiteY89" fmla="*/ 64681 h 449390"/>
              <a:gd name="connsiteX90" fmla="*/ 1026624 w 2838756"/>
              <a:gd name="connsiteY90" fmla="*/ 63246 h 449390"/>
              <a:gd name="connsiteX91" fmla="*/ 1184358 w 2838756"/>
              <a:gd name="connsiteY91" fmla="*/ 240792 h 449390"/>
              <a:gd name="connsiteX92" fmla="*/ 1026624 w 2838756"/>
              <a:gd name="connsiteY92" fmla="*/ 417672 h 449390"/>
              <a:gd name="connsiteX93" fmla="*/ 868795 w 2838756"/>
              <a:gd name="connsiteY93" fmla="*/ 240792 h 449390"/>
              <a:gd name="connsiteX94" fmla="*/ 1026624 w 2838756"/>
              <a:gd name="connsiteY94" fmla="*/ 63246 h 449390"/>
              <a:gd name="connsiteX95" fmla="*/ 2065135 w 2838756"/>
              <a:gd name="connsiteY95" fmla="*/ 50674 h 449390"/>
              <a:gd name="connsiteX96" fmla="*/ 2081327 w 2838756"/>
              <a:gd name="connsiteY96" fmla="*/ 66772 h 449390"/>
              <a:gd name="connsiteX97" fmla="*/ 2081327 w 2838756"/>
              <a:gd name="connsiteY97" fmla="*/ 356046 h 449390"/>
              <a:gd name="connsiteX98" fmla="*/ 2101520 w 2838756"/>
              <a:gd name="connsiteY98" fmla="*/ 384621 h 449390"/>
              <a:gd name="connsiteX99" fmla="*/ 2117916 w 2838756"/>
              <a:gd name="connsiteY99" fmla="*/ 398609 h 449390"/>
              <a:gd name="connsiteX100" fmla="*/ 2103928 w 2838756"/>
              <a:gd name="connsiteY100" fmla="*/ 415006 h 449390"/>
              <a:gd name="connsiteX101" fmla="*/ 2101520 w 2838756"/>
              <a:gd name="connsiteY101" fmla="*/ 415006 h 449390"/>
              <a:gd name="connsiteX102" fmla="*/ 2048942 w 2838756"/>
              <a:gd name="connsiteY102" fmla="*/ 355855 h 449390"/>
              <a:gd name="connsiteX103" fmla="*/ 2048942 w 2838756"/>
              <a:gd name="connsiteY103" fmla="*/ 66772 h 449390"/>
              <a:gd name="connsiteX104" fmla="*/ 2065135 w 2838756"/>
              <a:gd name="connsiteY104" fmla="*/ 50674 h 449390"/>
              <a:gd name="connsiteX105" fmla="*/ 2822563 w 2838756"/>
              <a:gd name="connsiteY105" fmla="*/ 50578 h 449390"/>
              <a:gd name="connsiteX106" fmla="*/ 2838756 w 2838756"/>
              <a:gd name="connsiteY106" fmla="*/ 66771 h 449390"/>
              <a:gd name="connsiteX107" fmla="*/ 2838755 w 2838756"/>
              <a:gd name="connsiteY107" fmla="*/ 317945 h 449390"/>
              <a:gd name="connsiteX108" fmla="*/ 2739695 w 2838756"/>
              <a:gd name="connsiteY108" fmla="*/ 417577 h 449390"/>
              <a:gd name="connsiteX109" fmla="*/ 2635968 w 2838756"/>
              <a:gd name="connsiteY109" fmla="*/ 295752 h 449390"/>
              <a:gd name="connsiteX110" fmla="*/ 2737600 w 2838756"/>
              <a:gd name="connsiteY110" fmla="*/ 174403 h 449390"/>
              <a:gd name="connsiteX111" fmla="*/ 2806370 w 2838756"/>
              <a:gd name="connsiteY111" fmla="*/ 206884 h 449390"/>
              <a:gd name="connsiteX112" fmla="*/ 2806370 w 2838756"/>
              <a:gd name="connsiteY112" fmla="*/ 66771 h 449390"/>
              <a:gd name="connsiteX113" fmla="*/ 2822563 w 2838756"/>
              <a:gd name="connsiteY113" fmla="*/ 50578 h 449390"/>
              <a:gd name="connsiteX114" fmla="*/ 696678 w 2838756"/>
              <a:gd name="connsiteY114" fmla="*/ 25623 h 449390"/>
              <a:gd name="connsiteX115" fmla="*/ 661054 w 2838756"/>
              <a:gd name="connsiteY115" fmla="*/ 449390 h 449390"/>
              <a:gd name="connsiteX116" fmla="*/ 456838 w 2838756"/>
              <a:gd name="connsiteY116" fmla="*/ 449390 h 449390"/>
              <a:gd name="connsiteX117" fmla="*/ 519703 w 2838756"/>
              <a:gd name="connsiteY117" fmla="*/ 338233 h 449390"/>
              <a:gd name="connsiteX118" fmla="*/ 436550 w 2838756"/>
              <a:gd name="connsiteY118" fmla="*/ 338233 h 449390"/>
              <a:gd name="connsiteX119" fmla="*/ 534562 w 2838756"/>
              <a:gd name="connsiteY119" fmla="*/ 165545 h 449390"/>
              <a:gd name="connsiteX120" fmla="*/ 618192 w 2838756"/>
              <a:gd name="connsiteY120" fmla="*/ 165545 h 449390"/>
              <a:gd name="connsiteX121" fmla="*/ 696678 w 2838756"/>
              <a:gd name="connsiteY121" fmla="*/ 25813 h 449390"/>
              <a:gd name="connsiteX122" fmla="*/ 333013 w 2838756"/>
              <a:gd name="connsiteY122" fmla="*/ 0 h 449390"/>
              <a:gd name="connsiteX123" fmla="*/ 552088 w 2838756"/>
              <a:gd name="connsiteY123" fmla="*/ 0 h 449390"/>
              <a:gd name="connsiteX124" fmla="*/ 293484 w 2838756"/>
              <a:gd name="connsiteY124" fmla="*/ 449199 h 449390"/>
              <a:gd name="connsiteX125" fmla="*/ 293389 w 2838756"/>
              <a:gd name="connsiteY125" fmla="*/ 449390 h 449390"/>
              <a:gd name="connsiteX126" fmla="*/ 85173 w 2838756"/>
              <a:gd name="connsiteY126" fmla="*/ 449390 h 449390"/>
              <a:gd name="connsiteX127" fmla="*/ 49073 w 2838756"/>
              <a:gd name="connsiteY127" fmla="*/ 24670 h 449390"/>
              <a:gd name="connsiteX128" fmla="*/ 184137 w 2838756"/>
              <a:gd name="connsiteY128" fmla="*/ 259271 h 44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2838756" h="449390">
                <a:moveTo>
                  <a:pt x="2739695" y="203359"/>
                </a:moveTo>
                <a:cubicBezTo>
                  <a:pt x="2692070" y="203359"/>
                  <a:pt x="2668353" y="233173"/>
                  <a:pt x="2668353" y="295371"/>
                </a:cubicBezTo>
                <a:cubicBezTo>
                  <a:pt x="2668353" y="357569"/>
                  <a:pt x="2693118" y="387859"/>
                  <a:pt x="2739695" y="387859"/>
                </a:cubicBezTo>
                <a:cubicBezTo>
                  <a:pt x="2778557" y="387859"/>
                  <a:pt x="2806370" y="365665"/>
                  <a:pt x="2806370" y="317564"/>
                </a:cubicBezTo>
                <a:lnTo>
                  <a:pt x="2806370" y="247841"/>
                </a:lnTo>
                <a:cubicBezTo>
                  <a:pt x="2806370" y="247841"/>
                  <a:pt x="2787320" y="203359"/>
                  <a:pt x="2739695" y="203359"/>
                </a:cubicBezTo>
                <a:close/>
                <a:moveTo>
                  <a:pt x="2250682" y="203359"/>
                </a:moveTo>
                <a:cubicBezTo>
                  <a:pt x="2204104" y="203359"/>
                  <a:pt x="2177434" y="231934"/>
                  <a:pt x="2177434" y="295371"/>
                </a:cubicBezTo>
                <a:cubicBezTo>
                  <a:pt x="2177434" y="358807"/>
                  <a:pt x="2204200" y="387859"/>
                  <a:pt x="2250682" y="387859"/>
                </a:cubicBezTo>
                <a:cubicBezTo>
                  <a:pt x="2297164" y="387859"/>
                  <a:pt x="2324405" y="360046"/>
                  <a:pt x="2324405" y="295371"/>
                </a:cubicBezTo>
                <a:lnTo>
                  <a:pt x="2324024" y="295371"/>
                </a:lnTo>
                <a:cubicBezTo>
                  <a:pt x="2324024" y="231649"/>
                  <a:pt x="2297259" y="203359"/>
                  <a:pt x="2250682" y="203359"/>
                </a:cubicBezTo>
                <a:close/>
                <a:moveTo>
                  <a:pt x="2574718" y="177070"/>
                </a:moveTo>
                <a:cubicBezTo>
                  <a:pt x="2574751" y="177070"/>
                  <a:pt x="2574784" y="177070"/>
                  <a:pt x="2574817" y="177071"/>
                </a:cubicBezTo>
                <a:cubicBezTo>
                  <a:pt x="2583602" y="177175"/>
                  <a:pt x="2590639" y="184380"/>
                  <a:pt x="2590535" y="193165"/>
                </a:cubicBezTo>
                <a:cubicBezTo>
                  <a:pt x="2590535" y="193198"/>
                  <a:pt x="2590534" y="193231"/>
                  <a:pt x="2590533" y="193264"/>
                </a:cubicBezTo>
                <a:lnTo>
                  <a:pt x="2590533" y="325185"/>
                </a:lnTo>
                <a:cubicBezTo>
                  <a:pt x="2590533" y="372810"/>
                  <a:pt x="2574817" y="417196"/>
                  <a:pt x="2496426" y="417196"/>
                </a:cubicBezTo>
                <a:cubicBezTo>
                  <a:pt x="2418036" y="417196"/>
                  <a:pt x="2402415" y="373191"/>
                  <a:pt x="2402415" y="325185"/>
                </a:cubicBezTo>
                <a:lnTo>
                  <a:pt x="2402415" y="193264"/>
                </a:lnTo>
                <a:cubicBezTo>
                  <a:pt x="2402255" y="184480"/>
                  <a:pt x="2409247" y="177230"/>
                  <a:pt x="2418031" y="177071"/>
                </a:cubicBezTo>
                <a:cubicBezTo>
                  <a:pt x="2418223" y="177068"/>
                  <a:pt x="2418415" y="177068"/>
                  <a:pt x="2418607" y="177071"/>
                </a:cubicBezTo>
                <a:cubicBezTo>
                  <a:pt x="2427529" y="177123"/>
                  <a:pt x="2434748" y="184342"/>
                  <a:pt x="2434800" y="193264"/>
                </a:cubicBezTo>
                <a:lnTo>
                  <a:pt x="2434800" y="325185"/>
                </a:lnTo>
                <a:cubicBezTo>
                  <a:pt x="2434800" y="358046"/>
                  <a:pt x="2445373" y="386335"/>
                  <a:pt x="2496426" y="386335"/>
                </a:cubicBezTo>
                <a:cubicBezTo>
                  <a:pt x="2547481" y="386335"/>
                  <a:pt x="2558149" y="357760"/>
                  <a:pt x="2558149" y="325185"/>
                </a:cubicBezTo>
                <a:lnTo>
                  <a:pt x="2558149" y="193264"/>
                </a:lnTo>
                <a:cubicBezTo>
                  <a:pt x="2558252" y="184216"/>
                  <a:pt x="2565671" y="176966"/>
                  <a:pt x="2574718" y="177070"/>
                </a:cubicBezTo>
                <a:close/>
                <a:moveTo>
                  <a:pt x="2250682" y="174022"/>
                </a:moveTo>
                <a:cubicBezTo>
                  <a:pt x="2315833" y="174022"/>
                  <a:pt x="2356885" y="212408"/>
                  <a:pt x="2356885" y="295371"/>
                </a:cubicBezTo>
                <a:cubicBezTo>
                  <a:pt x="2356885" y="378238"/>
                  <a:pt x="2316404" y="417196"/>
                  <a:pt x="2250682" y="417196"/>
                </a:cubicBezTo>
                <a:cubicBezTo>
                  <a:pt x="2184959" y="417196"/>
                  <a:pt x="2144573" y="378238"/>
                  <a:pt x="2144573" y="295371"/>
                </a:cubicBezTo>
                <a:cubicBezTo>
                  <a:pt x="2144573" y="212503"/>
                  <a:pt x="2185531" y="174022"/>
                  <a:pt x="2250682" y="174022"/>
                </a:cubicBezTo>
                <a:close/>
                <a:moveTo>
                  <a:pt x="1920070" y="174022"/>
                </a:moveTo>
                <a:cubicBezTo>
                  <a:pt x="1950053" y="172734"/>
                  <a:pt x="1978890" y="185653"/>
                  <a:pt x="1997889" y="208884"/>
                </a:cubicBezTo>
                <a:cubicBezTo>
                  <a:pt x="2000146" y="211546"/>
                  <a:pt x="2001394" y="214918"/>
                  <a:pt x="2001413" y="218409"/>
                </a:cubicBezTo>
                <a:cubicBezTo>
                  <a:pt x="2001572" y="226351"/>
                  <a:pt x="1995264" y="232918"/>
                  <a:pt x="1987322" y="233077"/>
                </a:cubicBezTo>
                <a:cubicBezTo>
                  <a:pt x="1987129" y="233081"/>
                  <a:pt x="1986937" y="233081"/>
                  <a:pt x="1986745" y="233077"/>
                </a:cubicBezTo>
                <a:cubicBezTo>
                  <a:pt x="1981967" y="233108"/>
                  <a:pt x="1977465" y="230840"/>
                  <a:pt x="1974648" y="226981"/>
                </a:cubicBezTo>
                <a:cubicBezTo>
                  <a:pt x="1961300" y="210833"/>
                  <a:pt x="1940966" y="202139"/>
                  <a:pt x="1920070" y="203645"/>
                </a:cubicBezTo>
                <a:cubicBezTo>
                  <a:pt x="1873492" y="203645"/>
                  <a:pt x="1848727" y="233458"/>
                  <a:pt x="1848727" y="295657"/>
                </a:cubicBezTo>
                <a:cubicBezTo>
                  <a:pt x="1848727" y="357855"/>
                  <a:pt x="1873492" y="388144"/>
                  <a:pt x="1920070" y="388144"/>
                </a:cubicBezTo>
                <a:cubicBezTo>
                  <a:pt x="1941528" y="387943"/>
                  <a:pt x="1962244" y="380263"/>
                  <a:pt x="1978648" y="366427"/>
                </a:cubicBezTo>
                <a:cubicBezTo>
                  <a:pt x="1981311" y="364170"/>
                  <a:pt x="1984683" y="362923"/>
                  <a:pt x="1988173" y="362903"/>
                </a:cubicBezTo>
                <a:cubicBezTo>
                  <a:pt x="1996275" y="362903"/>
                  <a:pt x="2002842" y="369470"/>
                  <a:pt x="2002842" y="377572"/>
                </a:cubicBezTo>
                <a:cubicBezTo>
                  <a:pt x="2002806" y="382577"/>
                  <a:pt x="2000359" y="387258"/>
                  <a:pt x="1996269" y="390145"/>
                </a:cubicBezTo>
                <a:cubicBezTo>
                  <a:pt x="1975028" y="408202"/>
                  <a:pt x="1947945" y="417918"/>
                  <a:pt x="1920069" y="417481"/>
                </a:cubicBezTo>
                <a:cubicBezTo>
                  <a:pt x="1854823" y="417481"/>
                  <a:pt x="1815866" y="378524"/>
                  <a:pt x="1815866" y="295657"/>
                </a:cubicBezTo>
                <a:cubicBezTo>
                  <a:pt x="1815866" y="212789"/>
                  <a:pt x="1854823" y="174022"/>
                  <a:pt x="1920070" y="174022"/>
                </a:cubicBezTo>
                <a:close/>
                <a:moveTo>
                  <a:pt x="1026624" y="94584"/>
                </a:moveTo>
                <a:cubicBezTo>
                  <a:pt x="949281" y="94584"/>
                  <a:pt x="904228" y="141637"/>
                  <a:pt x="904228" y="240792"/>
                </a:cubicBezTo>
                <a:cubicBezTo>
                  <a:pt x="904228" y="339376"/>
                  <a:pt x="949186" y="386334"/>
                  <a:pt x="1026624" y="386334"/>
                </a:cubicBezTo>
                <a:cubicBezTo>
                  <a:pt x="1104063" y="386334"/>
                  <a:pt x="1148925" y="339376"/>
                  <a:pt x="1148925" y="240792"/>
                </a:cubicBezTo>
                <a:cubicBezTo>
                  <a:pt x="1148925" y="142209"/>
                  <a:pt x="1103967" y="94584"/>
                  <a:pt x="1026624" y="94584"/>
                </a:cubicBezTo>
                <a:close/>
                <a:moveTo>
                  <a:pt x="1220456" y="66295"/>
                </a:moveTo>
                <a:cubicBezTo>
                  <a:pt x="1220552" y="66294"/>
                  <a:pt x="1220648" y="66294"/>
                  <a:pt x="1220743" y="66295"/>
                </a:cubicBezTo>
                <a:cubicBezTo>
                  <a:pt x="1227929" y="66295"/>
                  <a:pt x="1234369" y="70727"/>
                  <a:pt x="1236936" y="77439"/>
                </a:cubicBezTo>
                <a:lnTo>
                  <a:pt x="1339520" y="349473"/>
                </a:lnTo>
                <a:lnTo>
                  <a:pt x="1442199" y="77439"/>
                </a:lnTo>
                <a:cubicBezTo>
                  <a:pt x="1444766" y="70727"/>
                  <a:pt x="1451206" y="66295"/>
                  <a:pt x="1458392" y="66295"/>
                </a:cubicBezTo>
                <a:cubicBezTo>
                  <a:pt x="1467808" y="66241"/>
                  <a:pt x="1475484" y="73832"/>
                  <a:pt x="1475538" y="83248"/>
                </a:cubicBezTo>
                <a:cubicBezTo>
                  <a:pt x="1475538" y="83344"/>
                  <a:pt x="1475538" y="83439"/>
                  <a:pt x="1475537" y="83535"/>
                </a:cubicBezTo>
                <a:cubicBezTo>
                  <a:pt x="1475453" y="86111"/>
                  <a:pt x="1474938" y="88654"/>
                  <a:pt x="1474013" y="91060"/>
                </a:cubicBezTo>
                <a:lnTo>
                  <a:pt x="1355712" y="403003"/>
                </a:lnTo>
                <a:cubicBezTo>
                  <a:pt x="1352853" y="411920"/>
                  <a:pt x="1343307" y="416831"/>
                  <a:pt x="1334391" y="413972"/>
                </a:cubicBezTo>
                <a:cubicBezTo>
                  <a:pt x="1329179" y="412300"/>
                  <a:pt x="1325094" y="408216"/>
                  <a:pt x="1323423" y="403003"/>
                </a:cubicBezTo>
                <a:lnTo>
                  <a:pt x="1205122" y="91060"/>
                </a:lnTo>
                <a:cubicBezTo>
                  <a:pt x="1204197" y="88654"/>
                  <a:pt x="1203682" y="86111"/>
                  <a:pt x="1203598" y="83535"/>
                </a:cubicBezTo>
                <a:cubicBezTo>
                  <a:pt x="1203493" y="74119"/>
                  <a:pt x="1211040" y="66401"/>
                  <a:pt x="1220456" y="66295"/>
                </a:cubicBezTo>
                <a:close/>
                <a:moveTo>
                  <a:pt x="1528883" y="64681"/>
                </a:moveTo>
                <a:cubicBezTo>
                  <a:pt x="1538378" y="63974"/>
                  <a:pt x="1546648" y="71098"/>
                  <a:pt x="1547356" y="80593"/>
                </a:cubicBezTo>
                <a:cubicBezTo>
                  <a:pt x="1547419" y="81445"/>
                  <a:pt x="1547419" y="82301"/>
                  <a:pt x="1547356" y="83154"/>
                </a:cubicBezTo>
                <a:lnTo>
                  <a:pt x="1547356" y="220505"/>
                </a:lnTo>
                <a:lnTo>
                  <a:pt x="1723378" y="220505"/>
                </a:lnTo>
                <a:lnTo>
                  <a:pt x="1723378" y="83535"/>
                </a:lnTo>
                <a:cubicBezTo>
                  <a:pt x="1722670" y="74040"/>
                  <a:pt x="1729794" y="65769"/>
                  <a:pt x="1739290" y="65062"/>
                </a:cubicBezTo>
                <a:cubicBezTo>
                  <a:pt x="1748785" y="64355"/>
                  <a:pt x="1757056" y="71479"/>
                  <a:pt x="1757763" y="80974"/>
                </a:cubicBezTo>
                <a:cubicBezTo>
                  <a:pt x="1757826" y="81826"/>
                  <a:pt x="1757826" y="82682"/>
                  <a:pt x="1757763" y="83535"/>
                </a:cubicBezTo>
                <a:lnTo>
                  <a:pt x="1757763" y="397860"/>
                </a:lnTo>
                <a:cubicBezTo>
                  <a:pt x="1758470" y="407355"/>
                  <a:pt x="1751346" y="415626"/>
                  <a:pt x="1741851" y="416333"/>
                </a:cubicBezTo>
                <a:cubicBezTo>
                  <a:pt x="1732356" y="417040"/>
                  <a:pt x="1724085" y="409916"/>
                  <a:pt x="1723378" y="400421"/>
                </a:cubicBezTo>
                <a:cubicBezTo>
                  <a:pt x="1723314" y="399569"/>
                  <a:pt x="1723314" y="398713"/>
                  <a:pt x="1723378" y="397860"/>
                </a:cubicBezTo>
                <a:lnTo>
                  <a:pt x="1723378" y="251842"/>
                </a:lnTo>
                <a:lnTo>
                  <a:pt x="1547356" y="251842"/>
                </a:lnTo>
                <a:lnTo>
                  <a:pt x="1547356" y="397479"/>
                </a:lnTo>
                <a:cubicBezTo>
                  <a:pt x="1548063" y="406974"/>
                  <a:pt x="1540939" y="415245"/>
                  <a:pt x="1531444" y="415952"/>
                </a:cubicBezTo>
                <a:cubicBezTo>
                  <a:pt x="1521948" y="416659"/>
                  <a:pt x="1513678" y="409535"/>
                  <a:pt x="1512970" y="400040"/>
                </a:cubicBezTo>
                <a:cubicBezTo>
                  <a:pt x="1512907" y="399188"/>
                  <a:pt x="1512907" y="398332"/>
                  <a:pt x="1512970" y="397479"/>
                </a:cubicBezTo>
                <a:lnTo>
                  <a:pt x="1512970" y="83154"/>
                </a:lnTo>
                <a:cubicBezTo>
                  <a:pt x="1512263" y="73659"/>
                  <a:pt x="1519387" y="65388"/>
                  <a:pt x="1528883" y="64681"/>
                </a:cubicBezTo>
                <a:close/>
                <a:moveTo>
                  <a:pt x="1026624" y="63246"/>
                </a:moveTo>
                <a:cubicBezTo>
                  <a:pt x="1124732" y="63246"/>
                  <a:pt x="1184358" y="120873"/>
                  <a:pt x="1184358" y="240792"/>
                </a:cubicBezTo>
                <a:cubicBezTo>
                  <a:pt x="1184358" y="360712"/>
                  <a:pt x="1124256" y="417672"/>
                  <a:pt x="1026624" y="417672"/>
                </a:cubicBezTo>
                <a:cubicBezTo>
                  <a:pt x="928993" y="417672"/>
                  <a:pt x="868795" y="359569"/>
                  <a:pt x="868795" y="240792"/>
                </a:cubicBezTo>
                <a:cubicBezTo>
                  <a:pt x="868795" y="120873"/>
                  <a:pt x="928517" y="63246"/>
                  <a:pt x="1026624" y="63246"/>
                </a:cubicBezTo>
                <a:close/>
                <a:moveTo>
                  <a:pt x="2065135" y="50674"/>
                </a:moveTo>
                <a:cubicBezTo>
                  <a:pt x="2074040" y="50674"/>
                  <a:pt x="2081275" y="57866"/>
                  <a:pt x="2081327" y="66772"/>
                </a:cubicBezTo>
                <a:lnTo>
                  <a:pt x="2081327" y="356046"/>
                </a:lnTo>
                <a:cubicBezTo>
                  <a:pt x="2081327" y="376239"/>
                  <a:pt x="2087899" y="384621"/>
                  <a:pt x="2101520" y="384621"/>
                </a:cubicBezTo>
                <a:cubicBezTo>
                  <a:pt x="2109911" y="383956"/>
                  <a:pt x="2117251" y="390219"/>
                  <a:pt x="2117916" y="398609"/>
                </a:cubicBezTo>
                <a:cubicBezTo>
                  <a:pt x="2118581" y="407000"/>
                  <a:pt x="2112319" y="414341"/>
                  <a:pt x="2103928" y="415006"/>
                </a:cubicBezTo>
                <a:cubicBezTo>
                  <a:pt x="2103127" y="415069"/>
                  <a:pt x="2102322" y="415069"/>
                  <a:pt x="2101520" y="415006"/>
                </a:cubicBezTo>
                <a:cubicBezTo>
                  <a:pt x="2067706" y="415006"/>
                  <a:pt x="2048942" y="394717"/>
                  <a:pt x="2048942" y="355855"/>
                </a:cubicBezTo>
                <a:lnTo>
                  <a:pt x="2048942" y="66772"/>
                </a:lnTo>
                <a:cubicBezTo>
                  <a:pt x="2049193" y="57951"/>
                  <a:pt x="2056312" y="50874"/>
                  <a:pt x="2065135" y="50674"/>
                </a:cubicBezTo>
                <a:close/>
                <a:moveTo>
                  <a:pt x="2822563" y="50578"/>
                </a:moveTo>
                <a:cubicBezTo>
                  <a:pt x="2831506" y="50578"/>
                  <a:pt x="2838756" y="57828"/>
                  <a:pt x="2838756" y="66771"/>
                </a:cubicBezTo>
                <a:lnTo>
                  <a:pt x="2838755" y="317945"/>
                </a:lnTo>
                <a:cubicBezTo>
                  <a:pt x="2838755" y="384620"/>
                  <a:pt x="2797322" y="417577"/>
                  <a:pt x="2739695" y="417577"/>
                </a:cubicBezTo>
                <a:cubicBezTo>
                  <a:pt x="2674449" y="417577"/>
                  <a:pt x="2635968" y="378619"/>
                  <a:pt x="2635968" y="295752"/>
                </a:cubicBezTo>
                <a:cubicBezTo>
                  <a:pt x="2635968" y="212884"/>
                  <a:pt x="2672449" y="174403"/>
                  <a:pt x="2737600" y="174403"/>
                </a:cubicBezTo>
                <a:cubicBezTo>
                  <a:pt x="2764334" y="173912"/>
                  <a:pt x="2789767" y="185924"/>
                  <a:pt x="2806370" y="206884"/>
                </a:cubicBezTo>
                <a:lnTo>
                  <a:pt x="2806370" y="66771"/>
                </a:lnTo>
                <a:cubicBezTo>
                  <a:pt x="2806370" y="57828"/>
                  <a:pt x="2813620" y="50578"/>
                  <a:pt x="2822563" y="50578"/>
                </a:cubicBezTo>
                <a:close/>
                <a:moveTo>
                  <a:pt x="696678" y="25623"/>
                </a:moveTo>
                <a:cubicBezTo>
                  <a:pt x="771809" y="161038"/>
                  <a:pt x="757738" y="328418"/>
                  <a:pt x="661054" y="449390"/>
                </a:cubicBezTo>
                <a:lnTo>
                  <a:pt x="456838" y="449390"/>
                </a:lnTo>
                <a:lnTo>
                  <a:pt x="519703" y="338233"/>
                </a:lnTo>
                <a:lnTo>
                  <a:pt x="436550" y="338233"/>
                </a:lnTo>
                <a:lnTo>
                  <a:pt x="534562" y="165545"/>
                </a:lnTo>
                <a:lnTo>
                  <a:pt x="618192" y="165545"/>
                </a:lnTo>
                <a:lnTo>
                  <a:pt x="696678" y="25813"/>
                </a:lnTo>
                <a:close/>
                <a:moveTo>
                  <a:pt x="333013" y="0"/>
                </a:moveTo>
                <a:lnTo>
                  <a:pt x="552088" y="0"/>
                </a:lnTo>
                <a:lnTo>
                  <a:pt x="293484" y="449199"/>
                </a:lnTo>
                <a:lnTo>
                  <a:pt x="293389" y="449390"/>
                </a:lnTo>
                <a:lnTo>
                  <a:pt x="85173" y="449390"/>
                </a:lnTo>
                <a:cubicBezTo>
                  <a:pt x="-13395" y="328848"/>
                  <a:pt x="-27736" y="160118"/>
                  <a:pt x="49073" y="24670"/>
                </a:cubicBezTo>
                <a:lnTo>
                  <a:pt x="184137" y="25927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9C8996-F6D0-986C-B8F3-D44BE8259B15}"/>
              </a:ext>
            </a:extLst>
          </p:cNvPr>
          <p:cNvCxnSpPr>
            <a:cxnSpLocks/>
          </p:cNvCxnSpPr>
          <p:nvPr userDrawn="1"/>
        </p:nvCxnSpPr>
        <p:spPr>
          <a:xfrm>
            <a:off x="1506537" y="6436895"/>
            <a:ext cx="0" cy="200733"/>
          </a:xfrm>
          <a:prstGeom prst="line">
            <a:avLst/>
          </a:prstGeom>
          <a:ln>
            <a:solidFill>
              <a:srgbClr val="6363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e71c7d6-9eba-4d37-a5db-e6ba71c23571">
            <a:extLst>
              <a:ext uri="{FF2B5EF4-FFF2-40B4-BE49-F238E27FC236}">
                <a16:creationId xmlns:a16="http://schemas.microsoft.com/office/drawing/2014/main" id="{610BBE01-C424-4E28-5389-F4BA509226C6}"/>
              </a:ext>
            </a:extLst>
          </p:cNvPr>
          <p:cNvSpPr>
            <a:spLocks noChangeAspect="1"/>
          </p:cNvSpPr>
          <p:nvPr userDrawn="1"/>
        </p:nvSpPr>
        <p:spPr>
          <a:xfrm>
            <a:off x="5295900" y="2849880"/>
            <a:ext cx="1600200" cy="1600200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atin typeface="Source Sans Pro" panose="020B0503030403020204" pitchFamily="34" charset="77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D66E11D-60EA-4521-94E4-87DF166D74D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417420" y="3383666"/>
            <a:ext cx="3082278" cy="516552"/>
          </a:xfrm>
        </p:spPr>
        <p:txBody>
          <a:bodyPr wrap="square" anchor="ctr" anchorCtr="0">
            <a:spAutoFit/>
          </a:bodyPr>
          <a:lstStyle>
            <a:lvl2pPr marL="180975" indent="-90488">
              <a:buFont typeface="Source Sans Pro" panose="020B0503030403020204" pitchFamily="34" charset="0"/>
              <a:buChar char=" "/>
              <a:defRPr/>
            </a:lvl2pPr>
            <a:lvl3pPr marL="147638" indent="-147638">
              <a:buFont typeface="Source Sans Pro" panose="020B0503030403020204" pitchFamily="34" charset="0"/>
              <a:buChar char=" "/>
              <a:defRPr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A9F77C1-3452-13B2-8AAD-8A0E672E9A4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550977" y="4914843"/>
            <a:ext cx="3082278" cy="516552"/>
          </a:xfrm>
        </p:spPr>
        <p:txBody>
          <a:bodyPr wrap="square" anchor="ctr" anchorCtr="0">
            <a:spAutoFit/>
          </a:bodyPr>
          <a:lstStyle>
            <a:lvl2pPr marL="180975" indent="-90488">
              <a:buFont typeface="Source Sans Pro" panose="020B0503030403020204" pitchFamily="34" charset="0"/>
              <a:buChar char=" "/>
              <a:defRPr/>
            </a:lvl2pPr>
            <a:lvl3pPr marL="147638" indent="-147638">
              <a:buFont typeface="Source Sans Pro" panose="020B0503030403020204" pitchFamily="34" charset="0"/>
              <a:buChar char=" "/>
              <a:defRPr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CBDE7918-8E07-B69E-F0AA-C255573824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7146" y="3375441"/>
            <a:ext cx="3117519" cy="516552"/>
          </a:xfrm>
        </p:spPr>
        <p:txBody>
          <a:bodyPr wrap="square" rIns="180000" anchor="ctr" anchorCtr="0">
            <a:spAutoFit/>
          </a:bodyPr>
          <a:lstStyle>
            <a:lvl2pPr marL="180975" indent="-90488" algn="r">
              <a:buFont typeface="Source Sans Pro" panose="020B0503030403020204" pitchFamily="34" charset="0"/>
              <a:buChar char=" "/>
              <a:defRPr/>
            </a:lvl2pPr>
            <a:lvl3pPr marL="147638" indent="0" algn="r">
              <a:buFont typeface="Source Sans Pro" panose="020B0503030403020204" pitchFamily="34" charset="0"/>
              <a:buChar char=" "/>
              <a:defRPr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6EA7B52A-D6E4-ECD8-8606-5FC4786EA04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525405" y="4914843"/>
            <a:ext cx="3117519" cy="516552"/>
          </a:xfrm>
        </p:spPr>
        <p:txBody>
          <a:bodyPr wrap="square" rIns="180000" anchor="ctr" anchorCtr="0">
            <a:spAutoFit/>
          </a:bodyPr>
          <a:lstStyle>
            <a:lvl2pPr marL="180975" indent="-90488" algn="r">
              <a:buFont typeface="Source Sans Pro" panose="020B0503030403020204" pitchFamily="34" charset="0"/>
              <a:buChar char=" "/>
              <a:defRPr/>
            </a:lvl2pPr>
            <a:lvl3pPr marL="147638" indent="0" algn="r">
              <a:buFont typeface="Source Sans Pro" panose="020B0503030403020204" pitchFamily="34" charset="0"/>
              <a:buChar char=" "/>
              <a:defRPr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373CA7D6-7CE6-013E-20A9-50F6CC2E3AD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416168" y="3649980"/>
            <a:ext cx="1358056" cy="513539"/>
          </a:xfrm>
        </p:spPr>
        <p:txBody>
          <a:bodyPr wrap="square" rIns="108000" anchor="ctr" anchorCtr="0">
            <a:spAutoFit/>
          </a:bodyPr>
          <a:lstStyle>
            <a:lvl2pPr marL="180975" indent="-90488" algn="ctr">
              <a:lnSpc>
                <a:spcPct val="80000"/>
              </a:lnSpc>
              <a:spcBef>
                <a:spcPts val="0"/>
              </a:spcBef>
              <a:buFont typeface="Source Sans Pro" panose="020B0503030403020204" pitchFamily="34" charset="0"/>
              <a:buChar char=" "/>
              <a:defRPr>
                <a:solidFill>
                  <a:schemeClr val="bg1"/>
                </a:solidFill>
              </a:defRPr>
            </a:lvl2pPr>
            <a:lvl3pPr marL="147638" indent="0" algn="ctr">
              <a:lnSpc>
                <a:spcPct val="80000"/>
              </a:lnSpc>
              <a:spcBef>
                <a:spcPts val="0"/>
              </a:spcBef>
              <a:buFont typeface="Source Sans Pro" panose="020B0503030403020204" pitchFamily="34" charset="0"/>
              <a:buChar char=" "/>
              <a:defRPr sz="1000">
                <a:solidFill>
                  <a:schemeClr val="bg1"/>
                </a:solidFill>
              </a:defRPr>
            </a:lvl3pPr>
          </a:lstStyle>
          <a:p>
            <a:pPr lvl="1"/>
            <a:r>
              <a:rPr lang="fr-FR"/>
              <a:t>Your text</a:t>
            </a:r>
          </a:p>
          <a:p>
            <a:pPr lvl="2"/>
            <a:r>
              <a:rPr lang="fr-FR"/>
              <a:t>Complementary text</a:t>
            </a:r>
            <a:endParaRPr lang="en-US" dirty="0"/>
          </a:p>
        </p:txBody>
      </p:sp>
      <p:sp>
        <p:nvSpPr>
          <p:cNvPr id="25" name="Espace réservé pour une image  24">
            <a:extLst>
              <a:ext uri="{FF2B5EF4-FFF2-40B4-BE49-F238E27FC236}">
                <a16:creationId xmlns:a16="http://schemas.microsoft.com/office/drawing/2014/main" id="{23CADAFB-20A3-EDFE-5923-A2D2DBE5D52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725726" y="1892254"/>
            <a:ext cx="485914" cy="485912"/>
          </a:xfrm>
          <a:custGeom>
            <a:avLst/>
            <a:gdLst>
              <a:gd name="connsiteX0" fmla="*/ 0 w 749337"/>
              <a:gd name="connsiteY0" fmla="*/ 0 h 749337"/>
              <a:gd name="connsiteX1" fmla="*/ 749337 w 749337"/>
              <a:gd name="connsiteY1" fmla="*/ 0 h 749337"/>
              <a:gd name="connsiteX2" fmla="*/ 749337 w 749337"/>
              <a:gd name="connsiteY2" fmla="*/ 749337 h 749337"/>
              <a:gd name="connsiteX3" fmla="*/ 0 w 749337"/>
              <a:gd name="connsiteY3" fmla="*/ 749337 h 74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37" h="749337">
                <a:moveTo>
                  <a:pt x="0" y="0"/>
                </a:moveTo>
                <a:lnTo>
                  <a:pt x="749337" y="0"/>
                </a:lnTo>
                <a:lnTo>
                  <a:pt x="749337" y="749337"/>
                </a:lnTo>
                <a:lnTo>
                  <a:pt x="0" y="74933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fr-FR"/>
              <a:t>Picture</a:t>
            </a:r>
          </a:p>
        </p:txBody>
      </p:sp>
      <p:sp>
        <p:nvSpPr>
          <p:cNvPr id="30" name="Espace réservé pour une image  29">
            <a:extLst>
              <a:ext uri="{FF2B5EF4-FFF2-40B4-BE49-F238E27FC236}">
                <a16:creationId xmlns:a16="http://schemas.microsoft.com/office/drawing/2014/main" id="{AE5A65C2-B7FD-C3BF-98C2-1C254F473E1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5853043" y="3131184"/>
            <a:ext cx="485914" cy="485912"/>
          </a:xfrm>
          <a:custGeom>
            <a:avLst/>
            <a:gdLst>
              <a:gd name="connsiteX0" fmla="*/ 0 w 749337"/>
              <a:gd name="connsiteY0" fmla="*/ 0 h 749337"/>
              <a:gd name="connsiteX1" fmla="*/ 749337 w 749337"/>
              <a:gd name="connsiteY1" fmla="*/ 0 h 749337"/>
              <a:gd name="connsiteX2" fmla="*/ 749337 w 749337"/>
              <a:gd name="connsiteY2" fmla="*/ 749337 h 749337"/>
              <a:gd name="connsiteX3" fmla="*/ 0 w 749337"/>
              <a:gd name="connsiteY3" fmla="*/ 749337 h 74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37" h="749337">
                <a:moveTo>
                  <a:pt x="0" y="0"/>
                </a:moveTo>
                <a:lnTo>
                  <a:pt x="749337" y="0"/>
                </a:lnTo>
                <a:lnTo>
                  <a:pt x="749337" y="749337"/>
                </a:lnTo>
                <a:lnTo>
                  <a:pt x="0" y="74933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fr-FR"/>
              <a:t>Picture</a:t>
            </a:r>
          </a:p>
        </p:txBody>
      </p:sp>
      <p:sp>
        <p:nvSpPr>
          <p:cNvPr id="26" name="Espace réservé pour une image  25">
            <a:extLst>
              <a:ext uri="{FF2B5EF4-FFF2-40B4-BE49-F238E27FC236}">
                <a16:creationId xmlns:a16="http://schemas.microsoft.com/office/drawing/2014/main" id="{D7D6660E-D3E4-F3E5-77DD-2868C5B0C5A6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7605202" y="3409285"/>
            <a:ext cx="485914" cy="485912"/>
          </a:xfrm>
          <a:custGeom>
            <a:avLst/>
            <a:gdLst>
              <a:gd name="connsiteX0" fmla="*/ 0 w 749337"/>
              <a:gd name="connsiteY0" fmla="*/ 0 h 749337"/>
              <a:gd name="connsiteX1" fmla="*/ 749337 w 749337"/>
              <a:gd name="connsiteY1" fmla="*/ 0 h 749337"/>
              <a:gd name="connsiteX2" fmla="*/ 749337 w 749337"/>
              <a:gd name="connsiteY2" fmla="*/ 749337 h 749337"/>
              <a:gd name="connsiteX3" fmla="*/ 0 w 749337"/>
              <a:gd name="connsiteY3" fmla="*/ 749337 h 74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37" h="749337">
                <a:moveTo>
                  <a:pt x="0" y="0"/>
                </a:moveTo>
                <a:lnTo>
                  <a:pt x="749337" y="0"/>
                </a:lnTo>
                <a:lnTo>
                  <a:pt x="749337" y="749337"/>
                </a:lnTo>
                <a:lnTo>
                  <a:pt x="0" y="74933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fr-FR"/>
              <a:t>Picture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7C9D6FE4-B7FC-8C31-8CD3-0631A2DD40D9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4976080" y="4930163"/>
            <a:ext cx="485914" cy="485912"/>
          </a:xfrm>
          <a:custGeom>
            <a:avLst/>
            <a:gdLst>
              <a:gd name="connsiteX0" fmla="*/ 0 w 749337"/>
              <a:gd name="connsiteY0" fmla="*/ 0 h 749337"/>
              <a:gd name="connsiteX1" fmla="*/ 749337 w 749337"/>
              <a:gd name="connsiteY1" fmla="*/ 0 h 749337"/>
              <a:gd name="connsiteX2" fmla="*/ 749337 w 749337"/>
              <a:gd name="connsiteY2" fmla="*/ 749337 h 749337"/>
              <a:gd name="connsiteX3" fmla="*/ 0 w 749337"/>
              <a:gd name="connsiteY3" fmla="*/ 749337 h 74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37" h="749337">
                <a:moveTo>
                  <a:pt x="0" y="0"/>
                </a:moveTo>
                <a:lnTo>
                  <a:pt x="749337" y="0"/>
                </a:lnTo>
                <a:lnTo>
                  <a:pt x="749337" y="749337"/>
                </a:lnTo>
                <a:lnTo>
                  <a:pt x="0" y="74933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fr-FR"/>
              <a:t>Picture</a:t>
            </a:r>
          </a:p>
        </p:txBody>
      </p:sp>
      <p:sp>
        <p:nvSpPr>
          <p:cNvPr id="28" name="Espace réservé pour une image  27">
            <a:extLst>
              <a:ext uri="{FF2B5EF4-FFF2-40B4-BE49-F238E27FC236}">
                <a16:creationId xmlns:a16="http://schemas.microsoft.com/office/drawing/2014/main" id="{15AB2113-852E-5278-41D7-815594E6F638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729197" y="4930163"/>
            <a:ext cx="485914" cy="485912"/>
          </a:xfrm>
          <a:custGeom>
            <a:avLst/>
            <a:gdLst>
              <a:gd name="connsiteX0" fmla="*/ 0 w 749337"/>
              <a:gd name="connsiteY0" fmla="*/ 0 h 749337"/>
              <a:gd name="connsiteX1" fmla="*/ 749337 w 749337"/>
              <a:gd name="connsiteY1" fmla="*/ 0 h 749337"/>
              <a:gd name="connsiteX2" fmla="*/ 749337 w 749337"/>
              <a:gd name="connsiteY2" fmla="*/ 749337 h 749337"/>
              <a:gd name="connsiteX3" fmla="*/ 0 w 749337"/>
              <a:gd name="connsiteY3" fmla="*/ 749337 h 74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37" h="749337">
                <a:moveTo>
                  <a:pt x="0" y="0"/>
                </a:moveTo>
                <a:lnTo>
                  <a:pt x="749337" y="0"/>
                </a:lnTo>
                <a:lnTo>
                  <a:pt x="749337" y="749337"/>
                </a:lnTo>
                <a:lnTo>
                  <a:pt x="0" y="74933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fr-FR"/>
              <a:t>Picture</a:t>
            </a:r>
          </a:p>
        </p:txBody>
      </p:sp>
      <p:sp>
        <p:nvSpPr>
          <p:cNvPr id="38" name="Espace réservé pour une image  24">
            <a:extLst>
              <a:ext uri="{FF2B5EF4-FFF2-40B4-BE49-F238E27FC236}">
                <a16:creationId xmlns:a16="http://schemas.microsoft.com/office/drawing/2014/main" id="{FF90D71D-3EC2-1F4A-23AD-17EF68D14585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4098299" y="3413206"/>
            <a:ext cx="485914" cy="485912"/>
          </a:xfrm>
          <a:custGeom>
            <a:avLst/>
            <a:gdLst>
              <a:gd name="connsiteX0" fmla="*/ 0 w 749337"/>
              <a:gd name="connsiteY0" fmla="*/ 0 h 749337"/>
              <a:gd name="connsiteX1" fmla="*/ 749337 w 749337"/>
              <a:gd name="connsiteY1" fmla="*/ 0 h 749337"/>
              <a:gd name="connsiteX2" fmla="*/ 749337 w 749337"/>
              <a:gd name="connsiteY2" fmla="*/ 749337 h 749337"/>
              <a:gd name="connsiteX3" fmla="*/ 0 w 749337"/>
              <a:gd name="connsiteY3" fmla="*/ 749337 h 74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37" h="749337">
                <a:moveTo>
                  <a:pt x="0" y="0"/>
                </a:moveTo>
                <a:lnTo>
                  <a:pt x="749337" y="0"/>
                </a:lnTo>
                <a:lnTo>
                  <a:pt x="749337" y="749337"/>
                </a:lnTo>
                <a:lnTo>
                  <a:pt x="0" y="74933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fr-FR"/>
              <a:t>Picture</a:t>
            </a:r>
          </a:p>
        </p:txBody>
      </p:sp>
      <p:sp>
        <p:nvSpPr>
          <p:cNvPr id="46" name="Espace réservé pour une image  24">
            <a:extLst>
              <a:ext uri="{FF2B5EF4-FFF2-40B4-BE49-F238E27FC236}">
                <a16:creationId xmlns:a16="http://schemas.microsoft.com/office/drawing/2014/main" id="{0FF7B472-1564-05EA-1574-13BFB0C9046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972658" y="1892254"/>
            <a:ext cx="485914" cy="485912"/>
          </a:xfrm>
          <a:custGeom>
            <a:avLst/>
            <a:gdLst>
              <a:gd name="connsiteX0" fmla="*/ 0 w 749337"/>
              <a:gd name="connsiteY0" fmla="*/ 0 h 749337"/>
              <a:gd name="connsiteX1" fmla="*/ 749337 w 749337"/>
              <a:gd name="connsiteY1" fmla="*/ 0 h 749337"/>
              <a:gd name="connsiteX2" fmla="*/ 749337 w 749337"/>
              <a:gd name="connsiteY2" fmla="*/ 749337 h 749337"/>
              <a:gd name="connsiteX3" fmla="*/ 0 w 749337"/>
              <a:gd name="connsiteY3" fmla="*/ 749337 h 74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37" h="749337">
                <a:moveTo>
                  <a:pt x="0" y="0"/>
                </a:moveTo>
                <a:lnTo>
                  <a:pt x="749337" y="0"/>
                </a:lnTo>
                <a:lnTo>
                  <a:pt x="749337" y="749337"/>
                </a:lnTo>
                <a:lnTo>
                  <a:pt x="0" y="74933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fr-FR"/>
              <a:t>Picture</a:t>
            </a:r>
          </a:p>
        </p:txBody>
      </p:sp>
      <p:sp>
        <p:nvSpPr>
          <p:cNvPr id="47" name="Espace réservé du texte 5">
            <a:extLst>
              <a:ext uri="{FF2B5EF4-FFF2-40B4-BE49-F238E27FC236}">
                <a16:creationId xmlns:a16="http://schemas.microsoft.com/office/drawing/2014/main" id="{3CC96258-88EA-04A7-13E5-042AFCDE562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538097" y="1876934"/>
            <a:ext cx="3082278" cy="516552"/>
          </a:xfrm>
        </p:spPr>
        <p:txBody>
          <a:bodyPr wrap="square" anchor="ctr" anchorCtr="0">
            <a:spAutoFit/>
          </a:bodyPr>
          <a:lstStyle>
            <a:lvl2pPr marL="147638" indent="-147638">
              <a:buFont typeface="Source Sans Pro" panose="020B0503030403020204" pitchFamily="34" charset="0"/>
              <a:buChar char=" "/>
              <a:defRPr/>
            </a:lvl2pPr>
            <a:lvl3pPr marL="147638" indent="-147638">
              <a:buFont typeface="Source Sans Pro" panose="020B0503030403020204" pitchFamily="34" charset="0"/>
              <a:buChar char=" "/>
              <a:defRPr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  <p:sp>
        <p:nvSpPr>
          <p:cNvPr id="48" name="Espace réservé du texte 5">
            <a:extLst>
              <a:ext uri="{FF2B5EF4-FFF2-40B4-BE49-F238E27FC236}">
                <a16:creationId xmlns:a16="http://schemas.microsoft.com/office/drawing/2014/main" id="{629EE873-2B00-DCF0-4024-56B32A34753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21737" y="1876934"/>
            <a:ext cx="3117519" cy="516552"/>
          </a:xfrm>
        </p:spPr>
        <p:txBody>
          <a:bodyPr wrap="square" rIns="180000" anchor="ctr" anchorCtr="0">
            <a:spAutoFit/>
          </a:bodyPr>
          <a:lstStyle>
            <a:lvl2pPr marL="180975" indent="-90488" algn="r">
              <a:buFont typeface="Source Sans Pro" panose="020B0503030403020204" pitchFamily="34" charset="0"/>
              <a:buChar char=" "/>
              <a:defRPr/>
            </a:lvl2pPr>
            <a:lvl3pPr marL="147638" indent="0" algn="r">
              <a:buFont typeface="Source Sans Pro" panose="020B0503030403020204" pitchFamily="34" charset="0"/>
              <a:buChar char=" "/>
              <a:defRPr/>
            </a:lvl3pPr>
          </a:lstStyle>
          <a:p>
            <a:pPr lvl="1"/>
            <a:r>
              <a:rPr lang="fr-FR"/>
              <a:t>Click here to add your 01 level text</a:t>
            </a:r>
          </a:p>
          <a:p>
            <a:pPr lvl="2"/>
            <a:r>
              <a:rPr lang="fr-FR"/>
              <a:t>Click here to add your 02 level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1486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raphique 2">
            <a:extLst>
              <a:ext uri="{FF2B5EF4-FFF2-40B4-BE49-F238E27FC236}">
                <a16:creationId xmlns:a16="http://schemas.microsoft.com/office/drawing/2014/main" id="{E2D430C7-B687-BF0D-FE35-515C37426E03}"/>
              </a:ext>
            </a:extLst>
          </p:cNvPr>
          <p:cNvSpPr>
            <a:spLocks/>
          </p:cNvSpPr>
          <p:nvPr userDrawn="1"/>
        </p:nvSpPr>
        <p:spPr>
          <a:xfrm rot="5400000" flipH="1">
            <a:off x="545105" y="601802"/>
            <a:ext cx="2701930" cy="2339960"/>
          </a:xfrm>
          <a:custGeom>
            <a:avLst/>
            <a:gdLst>
              <a:gd name="connsiteX0" fmla="*/ 1233583 w 2467165"/>
              <a:gd name="connsiteY0" fmla="*/ 0 h 2136648"/>
              <a:gd name="connsiteX1" fmla="*/ 1850327 w 2467165"/>
              <a:gd name="connsiteY1" fmla="*/ 1068324 h 2136648"/>
              <a:gd name="connsiteX2" fmla="*/ 2467166 w 2467165"/>
              <a:gd name="connsiteY2" fmla="*/ 2136648 h 2136648"/>
              <a:gd name="connsiteX3" fmla="*/ 1233583 w 2467165"/>
              <a:gd name="connsiteY3" fmla="*/ 2136648 h 2136648"/>
              <a:gd name="connsiteX4" fmla="*/ 0 w 2467165"/>
              <a:gd name="connsiteY4" fmla="*/ 2136648 h 2136648"/>
              <a:gd name="connsiteX5" fmla="*/ 616744 w 2467165"/>
              <a:gd name="connsiteY5" fmla="*/ 1068324 h 2136648"/>
              <a:gd name="connsiteX6" fmla="*/ 1233583 w 2467165"/>
              <a:gd name="connsiteY6" fmla="*/ 0 h 213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7165" h="2136648">
                <a:moveTo>
                  <a:pt x="1233583" y="0"/>
                </a:moveTo>
                <a:lnTo>
                  <a:pt x="1850327" y="1068324"/>
                </a:lnTo>
                <a:lnTo>
                  <a:pt x="2467166" y="2136648"/>
                </a:lnTo>
                <a:lnTo>
                  <a:pt x="1233583" y="2136648"/>
                </a:lnTo>
                <a:lnTo>
                  <a:pt x="0" y="2136648"/>
                </a:lnTo>
                <a:lnTo>
                  <a:pt x="616744" y="1068324"/>
                </a:lnTo>
                <a:lnTo>
                  <a:pt x="1233583" y="0"/>
                </a:lnTo>
                <a:close/>
              </a:path>
            </a:pathLst>
          </a:custGeom>
          <a:gradFill flip="none" rotWithShape="1">
            <a:gsLst>
              <a:gs pos="34000">
                <a:srgbClr val="0312B2">
                  <a:alpha val="55000"/>
                </a:srgbClr>
              </a:gs>
              <a:gs pos="89000">
                <a:srgbClr val="030E98"/>
              </a:gs>
            </a:gsLst>
            <a:lin ang="9600000" scaled="0"/>
            <a:tileRect/>
          </a:gradFill>
          <a:ln w="6032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Source Sans Pro"/>
            </a:endParaRPr>
          </a:p>
        </p:txBody>
      </p:sp>
      <p:sp>
        <p:nvSpPr>
          <p:cNvPr id="3" name="Freeform 1">
            <a:extLst>
              <a:ext uri="{FF2B5EF4-FFF2-40B4-BE49-F238E27FC236}">
                <a16:creationId xmlns:a16="http://schemas.microsoft.com/office/drawing/2014/main" id="{6CC83162-20EB-0DA9-7286-4EF6795D20E1}"/>
              </a:ext>
            </a:extLst>
          </p:cNvPr>
          <p:cNvSpPr/>
          <p:nvPr userDrawn="1"/>
        </p:nvSpPr>
        <p:spPr>
          <a:xfrm>
            <a:off x="342324" y="6452382"/>
            <a:ext cx="982090" cy="155470"/>
          </a:xfrm>
          <a:custGeom>
            <a:avLst/>
            <a:gdLst>
              <a:gd name="connsiteX0" fmla="*/ 2739695 w 2838756"/>
              <a:gd name="connsiteY0" fmla="*/ 203359 h 449390"/>
              <a:gd name="connsiteX1" fmla="*/ 2668353 w 2838756"/>
              <a:gd name="connsiteY1" fmla="*/ 295371 h 449390"/>
              <a:gd name="connsiteX2" fmla="*/ 2739695 w 2838756"/>
              <a:gd name="connsiteY2" fmla="*/ 387859 h 449390"/>
              <a:gd name="connsiteX3" fmla="*/ 2806370 w 2838756"/>
              <a:gd name="connsiteY3" fmla="*/ 317564 h 449390"/>
              <a:gd name="connsiteX4" fmla="*/ 2806370 w 2838756"/>
              <a:gd name="connsiteY4" fmla="*/ 247841 h 449390"/>
              <a:gd name="connsiteX5" fmla="*/ 2739695 w 2838756"/>
              <a:gd name="connsiteY5" fmla="*/ 203359 h 449390"/>
              <a:gd name="connsiteX6" fmla="*/ 2250682 w 2838756"/>
              <a:gd name="connsiteY6" fmla="*/ 203359 h 449390"/>
              <a:gd name="connsiteX7" fmla="*/ 2177434 w 2838756"/>
              <a:gd name="connsiteY7" fmla="*/ 295371 h 449390"/>
              <a:gd name="connsiteX8" fmla="*/ 2250682 w 2838756"/>
              <a:gd name="connsiteY8" fmla="*/ 387859 h 449390"/>
              <a:gd name="connsiteX9" fmla="*/ 2324405 w 2838756"/>
              <a:gd name="connsiteY9" fmla="*/ 295371 h 449390"/>
              <a:gd name="connsiteX10" fmla="*/ 2324024 w 2838756"/>
              <a:gd name="connsiteY10" fmla="*/ 295371 h 449390"/>
              <a:gd name="connsiteX11" fmla="*/ 2250682 w 2838756"/>
              <a:gd name="connsiteY11" fmla="*/ 203359 h 449390"/>
              <a:gd name="connsiteX12" fmla="*/ 2574718 w 2838756"/>
              <a:gd name="connsiteY12" fmla="*/ 177070 h 449390"/>
              <a:gd name="connsiteX13" fmla="*/ 2574817 w 2838756"/>
              <a:gd name="connsiteY13" fmla="*/ 177071 h 449390"/>
              <a:gd name="connsiteX14" fmla="*/ 2590535 w 2838756"/>
              <a:gd name="connsiteY14" fmla="*/ 193165 h 449390"/>
              <a:gd name="connsiteX15" fmla="*/ 2590533 w 2838756"/>
              <a:gd name="connsiteY15" fmla="*/ 193264 h 449390"/>
              <a:gd name="connsiteX16" fmla="*/ 2590533 w 2838756"/>
              <a:gd name="connsiteY16" fmla="*/ 325185 h 449390"/>
              <a:gd name="connsiteX17" fmla="*/ 2496426 w 2838756"/>
              <a:gd name="connsiteY17" fmla="*/ 417196 h 449390"/>
              <a:gd name="connsiteX18" fmla="*/ 2402415 w 2838756"/>
              <a:gd name="connsiteY18" fmla="*/ 325185 h 449390"/>
              <a:gd name="connsiteX19" fmla="*/ 2402415 w 2838756"/>
              <a:gd name="connsiteY19" fmla="*/ 193264 h 449390"/>
              <a:gd name="connsiteX20" fmla="*/ 2418031 w 2838756"/>
              <a:gd name="connsiteY20" fmla="*/ 177071 h 449390"/>
              <a:gd name="connsiteX21" fmla="*/ 2418607 w 2838756"/>
              <a:gd name="connsiteY21" fmla="*/ 177071 h 449390"/>
              <a:gd name="connsiteX22" fmla="*/ 2434800 w 2838756"/>
              <a:gd name="connsiteY22" fmla="*/ 193264 h 449390"/>
              <a:gd name="connsiteX23" fmla="*/ 2434800 w 2838756"/>
              <a:gd name="connsiteY23" fmla="*/ 325185 h 449390"/>
              <a:gd name="connsiteX24" fmla="*/ 2496426 w 2838756"/>
              <a:gd name="connsiteY24" fmla="*/ 386335 h 449390"/>
              <a:gd name="connsiteX25" fmla="*/ 2558149 w 2838756"/>
              <a:gd name="connsiteY25" fmla="*/ 325185 h 449390"/>
              <a:gd name="connsiteX26" fmla="*/ 2558149 w 2838756"/>
              <a:gd name="connsiteY26" fmla="*/ 193264 h 449390"/>
              <a:gd name="connsiteX27" fmla="*/ 2574718 w 2838756"/>
              <a:gd name="connsiteY27" fmla="*/ 177070 h 449390"/>
              <a:gd name="connsiteX28" fmla="*/ 2250682 w 2838756"/>
              <a:gd name="connsiteY28" fmla="*/ 174022 h 449390"/>
              <a:gd name="connsiteX29" fmla="*/ 2356885 w 2838756"/>
              <a:gd name="connsiteY29" fmla="*/ 295371 h 449390"/>
              <a:gd name="connsiteX30" fmla="*/ 2250682 w 2838756"/>
              <a:gd name="connsiteY30" fmla="*/ 417196 h 449390"/>
              <a:gd name="connsiteX31" fmla="*/ 2144573 w 2838756"/>
              <a:gd name="connsiteY31" fmla="*/ 295371 h 449390"/>
              <a:gd name="connsiteX32" fmla="*/ 2250682 w 2838756"/>
              <a:gd name="connsiteY32" fmla="*/ 174022 h 449390"/>
              <a:gd name="connsiteX33" fmla="*/ 1920070 w 2838756"/>
              <a:gd name="connsiteY33" fmla="*/ 174022 h 449390"/>
              <a:gd name="connsiteX34" fmla="*/ 1997889 w 2838756"/>
              <a:gd name="connsiteY34" fmla="*/ 208884 h 449390"/>
              <a:gd name="connsiteX35" fmla="*/ 2001413 w 2838756"/>
              <a:gd name="connsiteY35" fmla="*/ 218409 h 449390"/>
              <a:gd name="connsiteX36" fmla="*/ 1987322 w 2838756"/>
              <a:gd name="connsiteY36" fmla="*/ 233077 h 449390"/>
              <a:gd name="connsiteX37" fmla="*/ 1986745 w 2838756"/>
              <a:gd name="connsiteY37" fmla="*/ 233077 h 449390"/>
              <a:gd name="connsiteX38" fmla="*/ 1974648 w 2838756"/>
              <a:gd name="connsiteY38" fmla="*/ 226981 h 449390"/>
              <a:gd name="connsiteX39" fmla="*/ 1920070 w 2838756"/>
              <a:gd name="connsiteY39" fmla="*/ 203645 h 449390"/>
              <a:gd name="connsiteX40" fmla="*/ 1848727 w 2838756"/>
              <a:gd name="connsiteY40" fmla="*/ 295657 h 449390"/>
              <a:gd name="connsiteX41" fmla="*/ 1920070 w 2838756"/>
              <a:gd name="connsiteY41" fmla="*/ 388144 h 449390"/>
              <a:gd name="connsiteX42" fmla="*/ 1978648 w 2838756"/>
              <a:gd name="connsiteY42" fmla="*/ 366427 h 449390"/>
              <a:gd name="connsiteX43" fmla="*/ 1988173 w 2838756"/>
              <a:gd name="connsiteY43" fmla="*/ 362903 h 449390"/>
              <a:gd name="connsiteX44" fmla="*/ 2002842 w 2838756"/>
              <a:gd name="connsiteY44" fmla="*/ 377572 h 449390"/>
              <a:gd name="connsiteX45" fmla="*/ 1996269 w 2838756"/>
              <a:gd name="connsiteY45" fmla="*/ 390145 h 449390"/>
              <a:gd name="connsiteX46" fmla="*/ 1920069 w 2838756"/>
              <a:gd name="connsiteY46" fmla="*/ 417481 h 449390"/>
              <a:gd name="connsiteX47" fmla="*/ 1815866 w 2838756"/>
              <a:gd name="connsiteY47" fmla="*/ 295657 h 449390"/>
              <a:gd name="connsiteX48" fmla="*/ 1920070 w 2838756"/>
              <a:gd name="connsiteY48" fmla="*/ 174022 h 449390"/>
              <a:gd name="connsiteX49" fmla="*/ 1026624 w 2838756"/>
              <a:gd name="connsiteY49" fmla="*/ 94584 h 449390"/>
              <a:gd name="connsiteX50" fmla="*/ 904228 w 2838756"/>
              <a:gd name="connsiteY50" fmla="*/ 240792 h 449390"/>
              <a:gd name="connsiteX51" fmla="*/ 1026624 w 2838756"/>
              <a:gd name="connsiteY51" fmla="*/ 386334 h 449390"/>
              <a:gd name="connsiteX52" fmla="*/ 1148925 w 2838756"/>
              <a:gd name="connsiteY52" fmla="*/ 240792 h 449390"/>
              <a:gd name="connsiteX53" fmla="*/ 1026624 w 2838756"/>
              <a:gd name="connsiteY53" fmla="*/ 94584 h 449390"/>
              <a:gd name="connsiteX54" fmla="*/ 1220456 w 2838756"/>
              <a:gd name="connsiteY54" fmla="*/ 66295 h 449390"/>
              <a:gd name="connsiteX55" fmla="*/ 1220743 w 2838756"/>
              <a:gd name="connsiteY55" fmla="*/ 66295 h 449390"/>
              <a:gd name="connsiteX56" fmla="*/ 1236936 w 2838756"/>
              <a:gd name="connsiteY56" fmla="*/ 77439 h 449390"/>
              <a:gd name="connsiteX57" fmla="*/ 1339520 w 2838756"/>
              <a:gd name="connsiteY57" fmla="*/ 349473 h 449390"/>
              <a:gd name="connsiteX58" fmla="*/ 1442199 w 2838756"/>
              <a:gd name="connsiteY58" fmla="*/ 77439 h 449390"/>
              <a:gd name="connsiteX59" fmla="*/ 1458392 w 2838756"/>
              <a:gd name="connsiteY59" fmla="*/ 66295 h 449390"/>
              <a:gd name="connsiteX60" fmla="*/ 1475538 w 2838756"/>
              <a:gd name="connsiteY60" fmla="*/ 83248 h 449390"/>
              <a:gd name="connsiteX61" fmla="*/ 1475537 w 2838756"/>
              <a:gd name="connsiteY61" fmla="*/ 83535 h 449390"/>
              <a:gd name="connsiteX62" fmla="*/ 1474013 w 2838756"/>
              <a:gd name="connsiteY62" fmla="*/ 91060 h 449390"/>
              <a:gd name="connsiteX63" fmla="*/ 1355712 w 2838756"/>
              <a:gd name="connsiteY63" fmla="*/ 403003 h 449390"/>
              <a:gd name="connsiteX64" fmla="*/ 1334391 w 2838756"/>
              <a:gd name="connsiteY64" fmla="*/ 413972 h 449390"/>
              <a:gd name="connsiteX65" fmla="*/ 1323423 w 2838756"/>
              <a:gd name="connsiteY65" fmla="*/ 403003 h 449390"/>
              <a:gd name="connsiteX66" fmla="*/ 1205122 w 2838756"/>
              <a:gd name="connsiteY66" fmla="*/ 91060 h 449390"/>
              <a:gd name="connsiteX67" fmla="*/ 1203598 w 2838756"/>
              <a:gd name="connsiteY67" fmla="*/ 83535 h 449390"/>
              <a:gd name="connsiteX68" fmla="*/ 1220456 w 2838756"/>
              <a:gd name="connsiteY68" fmla="*/ 66295 h 449390"/>
              <a:gd name="connsiteX69" fmla="*/ 1528883 w 2838756"/>
              <a:gd name="connsiteY69" fmla="*/ 64681 h 449390"/>
              <a:gd name="connsiteX70" fmla="*/ 1547356 w 2838756"/>
              <a:gd name="connsiteY70" fmla="*/ 80593 h 449390"/>
              <a:gd name="connsiteX71" fmla="*/ 1547356 w 2838756"/>
              <a:gd name="connsiteY71" fmla="*/ 83154 h 449390"/>
              <a:gd name="connsiteX72" fmla="*/ 1547356 w 2838756"/>
              <a:gd name="connsiteY72" fmla="*/ 220505 h 449390"/>
              <a:gd name="connsiteX73" fmla="*/ 1723378 w 2838756"/>
              <a:gd name="connsiteY73" fmla="*/ 220505 h 449390"/>
              <a:gd name="connsiteX74" fmla="*/ 1723378 w 2838756"/>
              <a:gd name="connsiteY74" fmla="*/ 83535 h 449390"/>
              <a:gd name="connsiteX75" fmla="*/ 1739290 w 2838756"/>
              <a:gd name="connsiteY75" fmla="*/ 65062 h 449390"/>
              <a:gd name="connsiteX76" fmla="*/ 1757763 w 2838756"/>
              <a:gd name="connsiteY76" fmla="*/ 80974 h 449390"/>
              <a:gd name="connsiteX77" fmla="*/ 1757763 w 2838756"/>
              <a:gd name="connsiteY77" fmla="*/ 83535 h 449390"/>
              <a:gd name="connsiteX78" fmla="*/ 1757763 w 2838756"/>
              <a:gd name="connsiteY78" fmla="*/ 397860 h 449390"/>
              <a:gd name="connsiteX79" fmla="*/ 1741851 w 2838756"/>
              <a:gd name="connsiteY79" fmla="*/ 416333 h 449390"/>
              <a:gd name="connsiteX80" fmla="*/ 1723378 w 2838756"/>
              <a:gd name="connsiteY80" fmla="*/ 400421 h 449390"/>
              <a:gd name="connsiteX81" fmla="*/ 1723378 w 2838756"/>
              <a:gd name="connsiteY81" fmla="*/ 397860 h 449390"/>
              <a:gd name="connsiteX82" fmla="*/ 1723378 w 2838756"/>
              <a:gd name="connsiteY82" fmla="*/ 251842 h 449390"/>
              <a:gd name="connsiteX83" fmla="*/ 1547356 w 2838756"/>
              <a:gd name="connsiteY83" fmla="*/ 251842 h 449390"/>
              <a:gd name="connsiteX84" fmla="*/ 1547356 w 2838756"/>
              <a:gd name="connsiteY84" fmla="*/ 397479 h 449390"/>
              <a:gd name="connsiteX85" fmla="*/ 1531444 w 2838756"/>
              <a:gd name="connsiteY85" fmla="*/ 415952 h 449390"/>
              <a:gd name="connsiteX86" fmla="*/ 1512970 w 2838756"/>
              <a:gd name="connsiteY86" fmla="*/ 400040 h 449390"/>
              <a:gd name="connsiteX87" fmla="*/ 1512970 w 2838756"/>
              <a:gd name="connsiteY87" fmla="*/ 397479 h 449390"/>
              <a:gd name="connsiteX88" fmla="*/ 1512970 w 2838756"/>
              <a:gd name="connsiteY88" fmla="*/ 83154 h 449390"/>
              <a:gd name="connsiteX89" fmla="*/ 1528883 w 2838756"/>
              <a:gd name="connsiteY89" fmla="*/ 64681 h 449390"/>
              <a:gd name="connsiteX90" fmla="*/ 1026624 w 2838756"/>
              <a:gd name="connsiteY90" fmla="*/ 63246 h 449390"/>
              <a:gd name="connsiteX91" fmla="*/ 1184358 w 2838756"/>
              <a:gd name="connsiteY91" fmla="*/ 240792 h 449390"/>
              <a:gd name="connsiteX92" fmla="*/ 1026624 w 2838756"/>
              <a:gd name="connsiteY92" fmla="*/ 417672 h 449390"/>
              <a:gd name="connsiteX93" fmla="*/ 868795 w 2838756"/>
              <a:gd name="connsiteY93" fmla="*/ 240792 h 449390"/>
              <a:gd name="connsiteX94" fmla="*/ 1026624 w 2838756"/>
              <a:gd name="connsiteY94" fmla="*/ 63246 h 449390"/>
              <a:gd name="connsiteX95" fmla="*/ 2065135 w 2838756"/>
              <a:gd name="connsiteY95" fmla="*/ 50674 h 449390"/>
              <a:gd name="connsiteX96" fmla="*/ 2081327 w 2838756"/>
              <a:gd name="connsiteY96" fmla="*/ 66772 h 449390"/>
              <a:gd name="connsiteX97" fmla="*/ 2081327 w 2838756"/>
              <a:gd name="connsiteY97" fmla="*/ 356046 h 449390"/>
              <a:gd name="connsiteX98" fmla="*/ 2101520 w 2838756"/>
              <a:gd name="connsiteY98" fmla="*/ 384621 h 449390"/>
              <a:gd name="connsiteX99" fmla="*/ 2117916 w 2838756"/>
              <a:gd name="connsiteY99" fmla="*/ 398609 h 449390"/>
              <a:gd name="connsiteX100" fmla="*/ 2103928 w 2838756"/>
              <a:gd name="connsiteY100" fmla="*/ 415006 h 449390"/>
              <a:gd name="connsiteX101" fmla="*/ 2101520 w 2838756"/>
              <a:gd name="connsiteY101" fmla="*/ 415006 h 449390"/>
              <a:gd name="connsiteX102" fmla="*/ 2048942 w 2838756"/>
              <a:gd name="connsiteY102" fmla="*/ 355855 h 449390"/>
              <a:gd name="connsiteX103" fmla="*/ 2048942 w 2838756"/>
              <a:gd name="connsiteY103" fmla="*/ 66772 h 449390"/>
              <a:gd name="connsiteX104" fmla="*/ 2065135 w 2838756"/>
              <a:gd name="connsiteY104" fmla="*/ 50674 h 449390"/>
              <a:gd name="connsiteX105" fmla="*/ 2822563 w 2838756"/>
              <a:gd name="connsiteY105" fmla="*/ 50578 h 449390"/>
              <a:gd name="connsiteX106" fmla="*/ 2838756 w 2838756"/>
              <a:gd name="connsiteY106" fmla="*/ 66771 h 449390"/>
              <a:gd name="connsiteX107" fmla="*/ 2838755 w 2838756"/>
              <a:gd name="connsiteY107" fmla="*/ 317945 h 449390"/>
              <a:gd name="connsiteX108" fmla="*/ 2739695 w 2838756"/>
              <a:gd name="connsiteY108" fmla="*/ 417577 h 449390"/>
              <a:gd name="connsiteX109" fmla="*/ 2635968 w 2838756"/>
              <a:gd name="connsiteY109" fmla="*/ 295752 h 449390"/>
              <a:gd name="connsiteX110" fmla="*/ 2737600 w 2838756"/>
              <a:gd name="connsiteY110" fmla="*/ 174403 h 449390"/>
              <a:gd name="connsiteX111" fmla="*/ 2806370 w 2838756"/>
              <a:gd name="connsiteY111" fmla="*/ 206884 h 449390"/>
              <a:gd name="connsiteX112" fmla="*/ 2806370 w 2838756"/>
              <a:gd name="connsiteY112" fmla="*/ 66771 h 449390"/>
              <a:gd name="connsiteX113" fmla="*/ 2822563 w 2838756"/>
              <a:gd name="connsiteY113" fmla="*/ 50578 h 449390"/>
              <a:gd name="connsiteX114" fmla="*/ 696678 w 2838756"/>
              <a:gd name="connsiteY114" fmla="*/ 25623 h 449390"/>
              <a:gd name="connsiteX115" fmla="*/ 661054 w 2838756"/>
              <a:gd name="connsiteY115" fmla="*/ 449390 h 449390"/>
              <a:gd name="connsiteX116" fmla="*/ 456838 w 2838756"/>
              <a:gd name="connsiteY116" fmla="*/ 449390 h 449390"/>
              <a:gd name="connsiteX117" fmla="*/ 519703 w 2838756"/>
              <a:gd name="connsiteY117" fmla="*/ 338233 h 449390"/>
              <a:gd name="connsiteX118" fmla="*/ 436550 w 2838756"/>
              <a:gd name="connsiteY118" fmla="*/ 338233 h 449390"/>
              <a:gd name="connsiteX119" fmla="*/ 534562 w 2838756"/>
              <a:gd name="connsiteY119" fmla="*/ 165545 h 449390"/>
              <a:gd name="connsiteX120" fmla="*/ 618192 w 2838756"/>
              <a:gd name="connsiteY120" fmla="*/ 165545 h 449390"/>
              <a:gd name="connsiteX121" fmla="*/ 696678 w 2838756"/>
              <a:gd name="connsiteY121" fmla="*/ 25813 h 449390"/>
              <a:gd name="connsiteX122" fmla="*/ 333013 w 2838756"/>
              <a:gd name="connsiteY122" fmla="*/ 0 h 449390"/>
              <a:gd name="connsiteX123" fmla="*/ 552088 w 2838756"/>
              <a:gd name="connsiteY123" fmla="*/ 0 h 449390"/>
              <a:gd name="connsiteX124" fmla="*/ 293484 w 2838756"/>
              <a:gd name="connsiteY124" fmla="*/ 449199 h 449390"/>
              <a:gd name="connsiteX125" fmla="*/ 293389 w 2838756"/>
              <a:gd name="connsiteY125" fmla="*/ 449390 h 449390"/>
              <a:gd name="connsiteX126" fmla="*/ 85173 w 2838756"/>
              <a:gd name="connsiteY126" fmla="*/ 449390 h 449390"/>
              <a:gd name="connsiteX127" fmla="*/ 49073 w 2838756"/>
              <a:gd name="connsiteY127" fmla="*/ 24670 h 449390"/>
              <a:gd name="connsiteX128" fmla="*/ 184137 w 2838756"/>
              <a:gd name="connsiteY128" fmla="*/ 259271 h 44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2838756" h="449390">
                <a:moveTo>
                  <a:pt x="2739695" y="203359"/>
                </a:moveTo>
                <a:cubicBezTo>
                  <a:pt x="2692070" y="203359"/>
                  <a:pt x="2668353" y="233173"/>
                  <a:pt x="2668353" y="295371"/>
                </a:cubicBezTo>
                <a:cubicBezTo>
                  <a:pt x="2668353" y="357569"/>
                  <a:pt x="2693118" y="387859"/>
                  <a:pt x="2739695" y="387859"/>
                </a:cubicBezTo>
                <a:cubicBezTo>
                  <a:pt x="2778557" y="387859"/>
                  <a:pt x="2806370" y="365665"/>
                  <a:pt x="2806370" y="317564"/>
                </a:cubicBezTo>
                <a:lnTo>
                  <a:pt x="2806370" y="247841"/>
                </a:lnTo>
                <a:cubicBezTo>
                  <a:pt x="2806370" y="247841"/>
                  <a:pt x="2787320" y="203359"/>
                  <a:pt x="2739695" y="203359"/>
                </a:cubicBezTo>
                <a:close/>
                <a:moveTo>
                  <a:pt x="2250682" y="203359"/>
                </a:moveTo>
                <a:cubicBezTo>
                  <a:pt x="2204104" y="203359"/>
                  <a:pt x="2177434" y="231934"/>
                  <a:pt x="2177434" y="295371"/>
                </a:cubicBezTo>
                <a:cubicBezTo>
                  <a:pt x="2177434" y="358807"/>
                  <a:pt x="2204200" y="387859"/>
                  <a:pt x="2250682" y="387859"/>
                </a:cubicBezTo>
                <a:cubicBezTo>
                  <a:pt x="2297164" y="387859"/>
                  <a:pt x="2324405" y="360046"/>
                  <a:pt x="2324405" y="295371"/>
                </a:cubicBezTo>
                <a:lnTo>
                  <a:pt x="2324024" y="295371"/>
                </a:lnTo>
                <a:cubicBezTo>
                  <a:pt x="2324024" y="231649"/>
                  <a:pt x="2297259" y="203359"/>
                  <a:pt x="2250682" y="203359"/>
                </a:cubicBezTo>
                <a:close/>
                <a:moveTo>
                  <a:pt x="2574718" y="177070"/>
                </a:moveTo>
                <a:cubicBezTo>
                  <a:pt x="2574751" y="177070"/>
                  <a:pt x="2574784" y="177070"/>
                  <a:pt x="2574817" y="177071"/>
                </a:cubicBezTo>
                <a:cubicBezTo>
                  <a:pt x="2583602" y="177175"/>
                  <a:pt x="2590639" y="184380"/>
                  <a:pt x="2590535" y="193165"/>
                </a:cubicBezTo>
                <a:cubicBezTo>
                  <a:pt x="2590535" y="193198"/>
                  <a:pt x="2590534" y="193231"/>
                  <a:pt x="2590533" y="193264"/>
                </a:cubicBezTo>
                <a:lnTo>
                  <a:pt x="2590533" y="325185"/>
                </a:lnTo>
                <a:cubicBezTo>
                  <a:pt x="2590533" y="372810"/>
                  <a:pt x="2574817" y="417196"/>
                  <a:pt x="2496426" y="417196"/>
                </a:cubicBezTo>
                <a:cubicBezTo>
                  <a:pt x="2418036" y="417196"/>
                  <a:pt x="2402415" y="373191"/>
                  <a:pt x="2402415" y="325185"/>
                </a:cubicBezTo>
                <a:lnTo>
                  <a:pt x="2402415" y="193264"/>
                </a:lnTo>
                <a:cubicBezTo>
                  <a:pt x="2402255" y="184480"/>
                  <a:pt x="2409247" y="177230"/>
                  <a:pt x="2418031" y="177071"/>
                </a:cubicBezTo>
                <a:cubicBezTo>
                  <a:pt x="2418223" y="177068"/>
                  <a:pt x="2418415" y="177068"/>
                  <a:pt x="2418607" y="177071"/>
                </a:cubicBezTo>
                <a:cubicBezTo>
                  <a:pt x="2427529" y="177123"/>
                  <a:pt x="2434748" y="184342"/>
                  <a:pt x="2434800" y="193264"/>
                </a:cubicBezTo>
                <a:lnTo>
                  <a:pt x="2434800" y="325185"/>
                </a:lnTo>
                <a:cubicBezTo>
                  <a:pt x="2434800" y="358046"/>
                  <a:pt x="2445373" y="386335"/>
                  <a:pt x="2496426" y="386335"/>
                </a:cubicBezTo>
                <a:cubicBezTo>
                  <a:pt x="2547481" y="386335"/>
                  <a:pt x="2558149" y="357760"/>
                  <a:pt x="2558149" y="325185"/>
                </a:cubicBezTo>
                <a:lnTo>
                  <a:pt x="2558149" y="193264"/>
                </a:lnTo>
                <a:cubicBezTo>
                  <a:pt x="2558252" y="184216"/>
                  <a:pt x="2565671" y="176966"/>
                  <a:pt x="2574718" y="177070"/>
                </a:cubicBezTo>
                <a:close/>
                <a:moveTo>
                  <a:pt x="2250682" y="174022"/>
                </a:moveTo>
                <a:cubicBezTo>
                  <a:pt x="2315833" y="174022"/>
                  <a:pt x="2356885" y="212408"/>
                  <a:pt x="2356885" y="295371"/>
                </a:cubicBezTo>
                <a:cubicBezTo>
                  <a:pt x="2356885" y="378238"/>
                  <a:pt x="2316404" y="417196"/>
                  <a:pt x="2250682" y="417196"/>
                </a:cubicBezTo>
                <a:cubicBezTo>
                  <a:pt x="2184959" y="417196"/>
                  <a:pt x="2144573" y="378238"/>
                  <a:pt x="2144573" y="295371"/>
                </a:cubicBezTo>
                <a:cubicBezTo>
                  <a:pt x="2144573" y="212503"/>
                  <a:pt x="2185531" y="174022"/>
                  <a:pt x="2250682" y="174022"/>
                </a:cubicBezTo>
                <a:close/>
                <a:moveTo>
                  <a:pt x="1920070" y="174022"/>
                </a:moveTo>
                <a:cubicBezTo>
                  <a:pt x="1950053" y="172734"/>
                  <a:pt x="1978890" y="185653"/>
                  <a:pt x="1997889" y="208884"/>
                </a:cubicBezTo>
                <a:cubicBezTo>
                  <a:pt x="2000146" y="211546"/>
                  <a:pt x="2001394" y="214918"/>
                  <a:pt x="2001413" y="218409"/>
                </a:cubicBezTo>
                <a:cubicBezTo>
                  <a:pt x="2001572" y="226351"/>
                  <a:pt x="1995264" y="232918"/>
                  <a:pt x="1987322" y="233077"/>
                </a:cubicBezTo>
                <a:cubicBezTo>
                  <a:pt x="1987129" y="233081"/>
                  <a:pt x="1986937" y="233081"/>
                  <a:pt x="1986745" y="233077"/>
                </a:cubicBezTo>
                <a:cubicBezTo>
                  <a:pt x="1981967" y="233108"/>
                  <a:pt x="1977465" y="230840"/>
                  <a:pt x="1974648" y="226981"/>
                </a:cubicBezTo>
                <a:cubicBezTo>
                  <a:pt x="1961300" y="210833"/>
                  <a:pt x="1940966" y="202139"/>
                  <a:pt x="1920070" y="203645"/>
                </a:cubicBezTo>
                <a:cubicBezTo>
                  <a:pt x="1873492" y="203645"/>
                  <a:pt x="1848727" y="233458"/>
                  <a:pt x="1848727" y="295657"/>
                </a:cubicBezTo>
                <a:cubicBezTo>
                  <a:pt x="1848727" y="357855"/>
                  <a:pt x="1873492" y="388144"/>
                  <a:pt x="1920070" y="388144"/>
                </a:cubicBezTo>
                <a:cubicBezTo>
                  <a:pt x="1941528" y="387943"/>
                  <a:pt x="1962244" y="380263"/>
                  <a:pt x="1978648" y="366427"/>
                </a:cubicBezTo>
                <a:cubicBezTo>
                  <a:pt x="1981311" y="364170"/>
                  <a:pt x="1984683" y="362923"/>
                  <a:pt x="1988173" y="362903"/>
                </a:cubicBezTo>
                <a:cubicBezTo>
                  <a:pt x="1996275" y="362903"/>
                  <a:pt x="2002842" y="369470"/>
                  <a:pt x="2002842" y="377572"/>
                </a:cubicBezTo>
                <a:cubicBezTo>
                  <a:pt x="2002806" y="382577"/>
                  <a:pt x="2000359" y="387258"/>
                  <a:pt x="1996269" y="390145"/>
                </a:cubicBezTo>
                <a:cubicBezTo>
                  <a:pt x="1975028" y="408202"/>
                  <a:pt x="1947945" y="417918"/>
                  <a:pt x="1920069" y="417481"/>
                </a:cubicBezTo>
                <a:cubicBezTo>
                  <a:pt x="1854823" y="417481"/>
                  <a:pt x="1815866" y="378524"/>
                  <a:pt x="1815866" y="295657"/>
                </a:cubicBezTo>
                <a:cubicBezTo>
                  <a:pt x="1815866" y="212789"/>
                  <a:pt x="1854823" y="174022"/>
                  <a:pt x="1920070" y="174022"/>
                </a:cubicBezTo>
                <a:close/>
                <a:moveTo>
                  <a:pt x="1026624" y="94584"/>
                </a:moveTo>
                <a:cubicBezTo>
                  <a:pt x="949281" y="94584"/>
                  <a:pt x="904228" y="141637"/>
                  <a:pt x="904228" y="240792"/>
                </a:cubicBezTo>
                <a:cubicBezTo>
                  <a:pt x="904228" y="339376"/>
                  <a:pt x="949186" y="386334"/>
                  <a:pt x="1026624" y="386334"/>
                </a:cubicBezTo>
                <a:cubicBezTo>
                  <a:pt x="1104063" y="386334"/>
                  <a:pt x="1148925" y="339376"/>
                  <a:pt x="1148925" y="240792"/>
                </a:cubicBezTo>
                <a:cubicBezTo>
                  <a:pt x="1148925" y="142209"/>
                  <a:pt x="1103967" y="94584"/>
                  <a:pt x="1026624" y="94584"/>
                </a:cubicBezTo>
                <a:close/>
                <a:moveTo>
                  <a:pt x="1220456" y="66295"/>
                </a:moveTo>
                <a:cubicBezTo>
                  <a:pt x="1220552" y="66294"/>
                  <a:pt x="1220648" y="66294"/>
                  <a:pt x="1220743" y="66295"/>
                </a:cubicBezTo>
                <a:cubicBezTo>
                  <a:pt x="1227929" y="66295"/>
                  <a:pt x="1234369" y="70727"/>
                  <a:pt x="1236936" y="77439"/>
                </a:cubicBezTo>
                <a:lnTo>
                  <a:pt x="1339520" y="349473"/>
                </a:lnTo>
                <a:lnTo>
                  <a:pt x="1442199" y="77439"/>
                </a:lnTo>
                <a:cubicBezTo>
                  <a:pt x="1444766" y="70727"/>
                  <a:pt x="1451206" y="66295"/>
                  <a:pt x="1458392" y="66295"/>
                </a:cubicBezTo>
                <a:cubicBezTo>
                  <a:pt x="1467808" y="66241"/>
                  <a:pt x="1475484" y="73832"/>
                  <a:pt x="1475538" y="83248"/>
                </a:cubicBezTo>
                <a:cubicBezTo>
                  <a:pt x="1475538" y="83344"/>
                  <a:pt x="1475538" y="83439"/>
                  <a:pt x="1475537" y="83535"/>
                </a:cubicBezTo>
                <a:cubicBezTo>
                  <a:pt x="1475453" y="86111"/>
                  <a:pt x="1474938" y="88654"/>
                  <a:pt x="1474013" y="91060"/>
                </a:cubicBezTo>
                <a:lnTo>
                  <a:pt x="1355712" y="403003"/>
                </a:lnTo>
                <a:cubicBezTo>
                  <a:pt x="1352853" y="411920"/>
                  <a:pt x="1343307" y="416831"/>
                  <a:pt x="1334391" y="413972"/>
                </a:cubicBezTo>
                <a:cubicBezTo>
                  <a:pt x="1329179" y="412300"/>
                  <a:pt x="1325094" y="408216"/>
                  <a:pt x="1323423" y="403003"/>
                </a:cubicBezTo>
                <a:lnTo>
                  <a:pt x="1205122" y="91060"/>
                </a:lnTo>
                <a:cubicBezTo>
                  <a:pt x="1204197" y="88654"/>
                  <a:pt x="1203682" y="86111"/>
                  <a:pt x="1203598" y="83535"/>
                </a:cubicBezTo>
                <a:cubicBezTo>
                  <a:pt x="1203493" y="74119"/>
                  <a:pt x="1211040" y="66401"/>
                  <a:pt x="1220456" y="66295"/>
                </a:cubicBezTo>
                <a:close/>
                <a:moveTo>
                  <a:pt x="1528883" y="64681"/>
                </a:moveTo>
                <a:cubicBezTo>
                  <a:pt x="1538378" y="63974"/>
                  <a:pt x="1546648" y="71098"/>
                  <a:pt x="1547356" y="80593"/>
                </a:cubicBezTo>
                <a:cubicBezTo>
                  <a:pt x="1547419" y="81445"/>
                  <a:pt x="1547419" y="82301"/>
                  <a:pt x="1547356" y="83154"/>
                </a:cubicBezTo>
                <a:lnTo>
                  <a:pt x="1547356" y="220505"/>
                </a:lnTo>
                <a:lnTo>
                  <a:pt x="1723378" y="220505"/>
                </a:lnTo>
                <a:lnTo>
                  <a:pt x="1723378" y="83535"/>
                </a:lnTo>
                <a:cubicBezTo>
                  <a:pt x="1722670" y="74040"/>
                  <a:pt x="1729794" y="65769"/>
                  <a:pt x="1739290" y="65062"/>
                </a:cubicBezTo>
                <a:cubicBezTo>
                  <a:pt x="1748785" y="64355"/>
                  <a:pt x="1757056" y="71479"/>
                  <a:pt x="1757763" y="80974"/>
                </a:cubicBezTo>
                <a:cubicBezTo>
                  <a:pt x="1757826" y="81826"/>
                  <a:pt x="1757826" y="82682"/>
                  <a:pt x="1757763" y="83535"/>
                </a:cubicBezTo>
                <a:lnTo>
                  <a:pt x="1757763" y="397860"/>
                </a:lnTo>
                <a:cubicBezTo>
                  <a:pt x="1758470" y="407355"/>
                  <a:pt x="1751346" y="415626"/>
                  <a:pt x="1741851" y="416333"/>
                </a:cubicBezTo>
                <a:cubicBezTo>
                  <a:pt x="1732356" y="417040"/>
                  <a:pt x="1724085" y="409916"/>
                  <a:pt x="1723378" y="400421"/>
                </a:cubicBezTo>
                <a:cubicBezTo>
                  <a:pt x="1723314" y="399569"/>
                  <a:pt x="1723314" y="398713"/>
                  <a:pt x="1723378" y="397860"/>
                </a:cubicBezTo>
                <a:lnTo>
                  <a:pt x="1723378" y="251842"/>
                </a:lnTo>
                <a:lnTo>
                  <a:pt x="1547356" y="251842"/>
                </a:lnTo>
                <a:lnTo>
                  <a:pt x="1547356" y="397479"/>
                </a:lnTo>
                <a:cubicBezTo>
                  <a:pt x="1548063" y="406974"/>
                  <a:pt x="1540939" y="415245"/>
                  <a:pt x="1531444" y="415952"/>
                </a:cubicBezTo>
                <a:cubicBezTo>
                  <a:pt x="1521948" y="416659"/>
                  <a:pt x="1513678" y="409535"/>
                  <a:pt x="1512970" y="400040"/>
                </a:cubicBezTo>
                <a:cubicBezTo>
                  <a:pt x="1512907" y="399188"/>
                  <a:pt x="1512907" y="398332"/>
                  <a:pt x="1512970" y="397479"/>
                </a:cubicBezTo>
                <a:lnTo>
                  <a:pt x="1512970" y="83154"/>
                </a:lnTo>
                <a:cubicBezTo>
                  <a:pt x="1512263" y="73659"/>
                  <a:pt x="1519387" y="65388"/>
                  <a:pt x="1528883" y="64681"/>
                </a:cubicBezTo>
                <a:close/>
                <a:moveTo>
                  <a:pt x="1026624" y="63246"/>
                </a:moveTo>
                <a:cubicBezTo>
                  <a:pt x="1124732" y="63246"/>
                  <a:pt x="1184358" y="120873"/>
                  <a:pt x="1184358" y="240792"/>
                </a:cubicBezTo>
                <a:cubicBezTo>
                  <a:pt x="1184358" y="360712"/>
                  <a:pt x="1124256" y="417672"/>
                  <a:pt x="1026624" y="417672"/>
                </a:cubicBezTo>
                <a:cubicBezTo>
                  <a:pt x="928993" y="417672"/>
                  <a:pt x="868795" y="359569"/>
                  <a:pt x="868795" y="240792"/>
                </a:cubicBezTo>
                <a:cubicBezTo>
                  <a:pt x="868795" y="120873"/>
                  <a:pt x="928517" y="63246"/>
                  <a:pt x="1026624" y="63246"/>
                </a:cubicBezTo>
                <a:close/>
                <a:moveTo>
                  <a:pt x="2065135" y="50674"/>
                </a:moveTo>
                <a:cubicBezTo>
                  <a:pt x="2074040" y="50674"/>
                  <a:pt x="2081275" y="57866"/>
                  <a:pt x="2081327" y="66772"/>
                </a:cubicBezTo>
                <a:lnTo>
                  <a:pt x="2081327" y="356046"/>
                </a:lnTo>
                <a:cubicBezTo>
                  <a:pt x="2081327" y="376239"/>
                  <a:pt x="2087899" y="384621"/>
                  <a:pt x="2101520" y="384621"/>
                </a:cubicBezTo>
                <a:cubicBezTo>
                  <a:pt x="2109911" y="383956"/>
                  <a:pt x="2117251" y="390219"/>
                  <a:pt x="2117916" y="398609"/>
                </a:cubicBezTo>
                <a:cubicBezTo>
                  <a:pt x="2118581" y="407000"/>
                  <a:pt x="2112319" y="414341"/>
                  <a:pt x="2103928" y="415006"/>
                </a:cubicBezTo>
                <a:cubicBezTo>
                  <a:pt x="2103127" y="415069"/>
                  <a:pt x="2102322" y="415069"/>
                  <a:pt x="2101520" y="415006"/>
                </a:cubicBezTo>
                <a:cubicBezTo>
                  <a:pt x="2067706" y="415006"/>
                  <a:pt x="2048942" y="394717"/>
                  <a:pt x="2048942" y="355855"/>
                </a:cubicBezTo>
                <a:lnTo>
                  <a:pt x="2048942" y="66772"/>
                </a:lnTo>
                <a:cubicBezTo>
                  <a:pt x="2049193" y="57951"/>
                  <a:pt x="2056312" y="50874"/>
                  <a:pt x="2065135" y="50674"/>
                </a:cubicBezTo>
                <a:close/>
                <a:moveTo>
                  <a:pt x="2822563" y="50578"/>
                </a:moveTo>
                <a:cubicBezTo>
                  <a:pt x="2831506" y="50578"/>
                  <a:pt x="2838756" y="57828"/>
                  <a:pt x="2838756" y="66771"/>
                </a:cubicBezTo>
                <a:lnTo>
                  <a:pt x="2838755" y="317945"/>
                </a:lnTo>
                <a:cubicBezTo>
                  <a:pt x="2838755" y="384620"/>
                  <a:pt x="2797322" y="417577"/>
                  <a:pt x="2739695" y="417577"/>
                </a:cubicBezTo>
                <a:cubicBezTo>
                  <a:pt x="2674449" y="417577"/>
                  <a:pt x="2635968" y="378619"/>
                  <a:pt x="2635968" y="295752"/>
                </a:cubicBezTo>
                <a:cubicBezTo>
                  <a:pt x="2635968" y="212884"/>
                  <a:pt x="2672449" y="174403"/>
                  <a:pt x="2737600" y="174403"/>
                </a:cubicBezTo>
                <a:cubicBezTo>
                  <a:pt x="2764334" y="173912"/>
                  <a:pt x="2789767" y="185924"/>
                  <a:pt x="2806370" y="206884"/>
                </a:cubicBezTo>
                <a:lnTo>
                  <a:pt x="2806370" y="66771"/>
                </a:lnTo>
                <a:cubicBezTo>
                  <a:pt x="2806370" y="57828"/>
                  <a:pt x="2813620" y="50578"/>
                  <a:pt x="2822563" y="50578"/>
                </a:cubicBezTo>
                <a:close/>
                <a:moveTo>
                  <a:pt x="696678" y="25623"/>
                </a:moveTo>
                <a:cubicBezTo>
                  <a:pt x="771809" y="161038"/>
                  <a:pt x="757738" y="328418"/>
                  <a:pt x="661054" y="449390"/>
                </a:cubicBezTo>
                <a:lnTo>
                  <a:pt x="456838" y="449390"/>
                </a:lnTo>
                <a:lnTo>
                  <a:pt x="519703" y="338233"/>
                </a:lnTo>
                <a:lnTo>
                  <a:pt x="436550" y="338233"/>
                </a:lnTo>
                <a:lnTo>
                  <a:pt x="534562" y="165545"/>
                </a:lnTo>
                <a:lnTo>
                  <a:pt x="618192" y="165545"/>
                </a:lnTo>
                <a:lnTo>
                  <a:pt x="696678" y="25813"/>
                </a:lnTo>
                <a:close/>
                <a:moveTo>
                  <a:pt x="333013" y="0"/>
                </a:moveTo>
                <a:lnTo>
                  <a:pt x="552088" y="0"/>
                </a:lnTo>
                <a:lnTo>
                  <a:pt x="293484" y="449199"/>
                </a:lnTo>
                <a:lnTo>
                  <a:pt x="293389" y="449390"/>
                </a:lnTo>
                <a:lnTo>
                  <a:pt x="85173" y="449390"/>
                </a:lnTo>
                <a:cubicBezTo>
                  <a:pt x="-13395" y="328848"/>
                  <a:pt x="-27736" y="160118"/>
                  <a:pt x="49073" y="24670"/>
                </a:cubicBezTo>
                <a:lnTo>
                  <a:pt x="184137" y="25927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E11DC54-8995-0943-F664-6368E5429D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85984"/>
            <a:ext cx="7099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Name of the document</a:t>
            </a:r>
            <a:endParaRPr lang="en-US" dirty="0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11CBAD7-041F-760A-7F7A-4AD850B5A70E}"/>
              </a:ext>
            </a:extLst>
          </p:cNvPr>
          <p:cNvCxnSpPr>
            <a:cxnSpLocks/>
          </p:cNvCxnSpPr>
          <p:nvPr userDrawn="1"/>
        </p:nvCxnSpPr>
        <p:spPr>
          <a:xfrm>
            <a:off x="1506537" y="6436895"/>
            <a:ext cx="0" cy="2007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596EB13A-0FAA-514D-5679-586CA79264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0776" y="63859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79AF822A-40E7-450E-BBE0-3EB502F51B07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911C9CDA-B138-2E76-9B97-EEBD25C4215B}"/>
              </a:ext>
            </a:extLst>
          </p:cNvPr>
          <p:cNvSpPr>
            <a:spLocks/>
          </p:cNvSpPr>
          <p:nvPr userDrawn="1"/>
        </p:nvSpPr>
        <p:spPr>
          <a:xfrm rot="5400000" flipH="1">
            <a:off x="10731162" y="4726878"/>
            <a:ext cx="2152612" cy="769063"/>
          </a:xfrm>
          <a:custGeom>
            <a:avLst/>
            <a:gdLst>
              <a:gd name="connsiteX0" fmla="*/ 2152612 w 2152612"/>
              <a:gd name="connsiteY0" fmla="*/ 769063 h 769063"/>
              <a:gd name="connsiteX1" fmla="*/ 1076306 w 2152612"/>
              <a:gd name="connsiteY1" fmla="*/ 769063 h 769063"/>
              <a:gd name="connsiteX2" fmla="*/ 0 w 2152612"/>
              <a:gd name="connsiteY2" fmla="*/ 769063 h 769063"/>
              <a:gd name="connsiteX3" fmla="*/ 443981 w 2152612"/>
              <a:gd name="connsiteY3" fmla="*/ 0 h 769063"/>
              <a:gd name="connsiteX4" fmla="*/ 1708562 w 2152612"/>
              <a:gd name="connsiteY4" fmla="*/ 0 h 769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2612" h="769063">
                <a:moveTo>
                  <a:pt x="2152612" y="769063"/>
                </a:moveTo>
                <a:lnTo>
                  <a:pt x="1076306" y="769063"/>
                </a:lnTo>
                <a:lnTo>
                  <a:pt x="0" y="769063"/>
                </a:lnTo>
                <a:lnTo>
                  <a:pt x="443981" y="0"/>
                </a:lnTo>
                <a:lnTo>
                  <a:pt x="1708562" y="0"/>
                </a:lnTo>
                <a:close/>
              </a:path>
            </a:pathLst>
          </a:custGeom>
          <a:gradFill flip="none" rotWithShape="1">
            <a:gsLst>
              <a:gs pos="34000">
                <a:srgbClr val="0312B2">
                  <a:alpha val="55000"/>
                </a:srgbClr>
              </a:gs>
              <a:gs pos="89000">
                <a:srgbClr val="030E98"/>
              </a:gs>
            </a:gsLst>
            <a:lin ang="9600000" scaled="0"/>
            <a:tileRect/>
          </a:gradFill>
          <a:ln w="6032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Source Sans Pro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0880D9A7-D3DC-ECF1-9907-880828EBD7E0}"/>
              </a:ext>
            </a:extLst>
          </p:cNvPr>
          <p:cNvSpPr/>
          <p:nvPr userDrawn="1"/>
        </p:nvSpPr>
        <p:spPr>
          <a:xfrm>
            <a:off x="9570532" y="4354586"/>
            <a:ext cx="419288" cy="41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space réservé pour une image  25">
            <a:extLst>
              <a:ext uri="{FF2B5EF4-FFF2-40B4-BE49-F238E27FC236}">
                <a16:creationId xmlns:a16="http://schemas.microsoft.com/office/drawing/2014/main" id="{056FFB86-5F45-E063-0B92-AA7D89BA20E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86642" y="4371193"/>
            <a:ext cx="385800" cy="386076"/>
          </a:xfrm>
          <a:custGeom>
            <a:avLst/>
            <a:gdLst>
              <a:gd name="connsiteX0" fmla="*/ 885190 w 1770380"/>
              <a:gd name="connsiteY0" fmla="*/ 0 h 1771646"/>
              <a:gd name="connsiteX1" fmla="*/ 1770380 w 1770380"/>
              <a:gd name="connsiteY1" fmla="*/ 885823 h 1771646"/>
              <a:gd name="connsiteX2" fmla="*/ 885190 w 1770380"/>
              <a:gd name="connsiteY2" fmla="*/ 1771646 h 1771646"/>
              <a:gd name="connsiteX3" fmla="*/ 0 w 1770380"/>
              <a:gd name="connsiteY3" fmla="*/ 885823 h 1771646"/>
              <a:gd name="connsiteX4" fmla="*/ 885190 w 1770380"/>
              <a:gd name="connsiteY4" fmla="*/ 0 h 1771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0380" h="1771646">
                <a:moveTo>
                  <a:pt x="885190" y="0"/>
                </a:moveTo>
                <a:cubicBezTo>
                  <a:pt x="1374067" y="0"/>
                  <a:pt x="1770380" y="396597"/>
                  <a:pt x="1770380" y="885823"/>
                </a:cubicBezTo>
                <a:cubicBezTo>
                  <a:pt x="1770380" y="1375050"/>
                  <a:pt x="1374067" y="1771646"/>
                  <a:pt x="885190" y="1771646"/>
                </a:cubicBezTo>
                <a:cubicBezTo>
                  <a:pt x="396313" y="1771646"/>
                  <a:pt x="0" y="1375050"/>
                  <a:pt x="0" y="885823"/>
                </a:cubicBezTo>
                <a:cubicBezTo>
                  <a:pt x="0" y="396597"/>
                  <a:pt x="396313" y="0"/>
                  <a:pt x="88519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0" bIns="144000" anchor="ctr">
            <a:noAutofit/>
          </a:bodyPr>
          <a:lstStyle>
            <a:lvl1pPr marL="0" indent="0" algn="ctr">
              <a:buNone/>
              <a:defRPr sz="800" b="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fr-FR"/>
              <a:t>Picture</a:t>
            </a:r>
          </a:p>
        </p:txBody>
      </p:sp>
      <p:sp>
        <p:nvSpPr>
          <p:cNvPr id="27" name="Espace réservé du texte 4">
            <a:extLst>
              <a:ext uri="{FF2B5EF4-FFF2-40B4-BE49-F238E27FC236}">
                <a16:creationId xmlns:a16="http://schemas.microsoft.com/office/drawing/2014/main" id="{CE04097C-808E-6780-92DB-14BBD1F50C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3100" y="2887762"/>
            <a:ext cx="8305800" cy="1082476"/>
          </a:xfrm>
        </p:spPr>
        <p:txBody>
          <a:bodyPr wrap="square" tIns="0" bIns="0" anchor="ctr">
            <a:sp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="0" i="1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 dirty="0"/>
              <a:t>Lorem ipsum dolor sit amet, consectetuer adipiscing elit. Maecenas porttitor congue massa. Fusce posuere, magna sed pulvinar ultricies, purus lectus malesuada libero, sit amet commodo magna eros </a:t>
            </a:r>
            <a:r>
              <a:rPr lang="fr-FR"/>
              <a:t>quis urna."</a:t>
            </a:r>
            <a:endParaRPr lang="fr-FR" dirty="0"/>
          </a:p>
        </p:txBody>
      </p:sp>
      <p:sp>
        <p:nvSpPr>
          <p:cNvPr id="28" name="Espace réservé du texte 4">
            <a:extLst>
              <a:ext uri="{FF2B5EF4-FFF2-40B4-BE49-F238E27FC236}">
                <a16:creationId xmlns:a16="http://schemas.microsoft.com/office/drawing/2014/main" id="{676D0FFF-F426-FAC2-B0E4-C9285F97D3A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64645" y="4591070"/>
            <a:ext cx="2345150" cy="166199"/>
          </a:xfrm>
        </p:spPr>
        <p:txBody>
          <a:bodyPr wrap="square" tIns="0" bIns="0">
            <a:sp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200" b="0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Function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CA9F80F-C115-F8AB-4593-C19E39842311}"/>
              </a:ext>
            </a:extLst>
          </p:cNvPr>
          <p:cNvSpPr txBox="1"/>
          <p:nvPr userDrawn="1"/>
        </p:nvSpPr>
        <p:spPr>
          <a:xfrm>
            <a:off x="1896070" y="1797182"/>
            <a:ext cx="965200" cy="120032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7200">
                <a:solidFill>
                  <a:schemeClr val="bg1"/>
                </a:solidFill>
                <a:latin typeface="+mj-lt"/>
              </a:rPr>
              <a:t>"</a:t>
            </a:r>
            <a:endParaRPr lang="fr-FR" sz="7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" name="Espace réservé du texte 4">
            <a:extLst>
              <a:ext uri="{FF2B5EF4-FFF2-40B4-BE49-F238E27FC236}">
                <a16:creationId xmlns:a16="http://schemas.microsoft.com/office/drawing/2014/main" id="{594BDBDB-D6F7-652B-2636-88ABC708462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64645" y="4375170"/>
            <a:ext cx="2345150" cy="193899"/>
          </a:xfrm>
        </p:spPr>
        <p:txBody>
          <a:bodyPr wrap="square" tIns="0" bIns="0">
            <a:sp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First name LAST NAME</a:t>
            </a:r>
          </a:p>
        </p:txBody>
      </p:sp>
    </p:spTree>
    <p:extLst>
      <p:ext uri="{BB962C8B-B14F-4D97-AF65-F5344CB8AC3E}">
        <p14:creationId xmlns:p14="http://schemas.microsoft.com/office/powerpoint/2010/main" val="9645882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x2 speak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e 33">
            <a:extLst>
              <a:ext uri="{FF2B5EF4-FFF2-40B4-BE49-F238E27FC236}">
                <a16:creationId xmlns:a16="http://schemas.microsoft.com/office/drawing/2014/main" id="{272DFAAD-3B8D-53FF-D42A-37AADF41A5BC}"/>
              </a:ext>
            </a:extLst>
          </p:cNvPr>
          <p:cNvGrpSpPr/>
          <p:nvPr userDrawn="1"/>
        </p:nvGrpSpPr>
        <p:grpSpPr>
          <a:xfrm>
            <a:off x="1493519" y="2826547"/>
            <a:ext cx="9204962" cy="652458"/>
            <a:chOff x="-822961" y="1623523"/>
            <a:chExt cx="9204962" cy="652458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574ACB28-1592-54CE-C899-7CADE4595C25}"/>
                </a:ext>
              </a:extLst>
            </p:cNvPr>
            <p:cNvGrpSpPr/>
            <p:nvPr/>
          </p:nvGrpSpPr>
          <p:grpSpPr>
            <a:xfrm>
              <a:off x="3809999" y="1623523"/>
              <a:ext cx="4572002" cy="652458"/>
              <a:chOff x="4334509" y="3333039"/>
              <a:chExt cx="4259583" cy="607874"/>
            </a:xfrm>
            <a:solidFill>
              <a:schemeClr val="tx2"/>
            </a:solidFill>
          </p:grpSpPr>
          <p:pic>
            <p:nvPicPr>
              <p:cNvPr id="39" name="Graphique 38">
                <a:extLst>
                  <a:ext uri="{FF2B5EF4-FFF2-40B4-BE49-F238E27FC236}">
                    <a16:creationId xmlns:a16="http://schemas.microsoft.com/office/drawing/2014/main" id="{C2C87178-8665-F93F-DC36-44DD3C0729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4334509" y="3333039"/>
                <a:ext cx="2091691" cy="607874"/>
              </a:xfrm>
              <a:prstGeom prst="rect">
                <a:avLst/>
              </a:prstGeom>
            </p:spPr>
          </p:pic>
          <p:pic>
            <p:nvPicPr>
              <p:cNvPr id="40" name="Graphique 39">
                <a:extLst>
                  <a:ext uri="{FF2B5EF4-FFF2-40B4-BE49-F238E27FC236}">
                    <a16:creationId xmlns:a16="http://schemas.microsoft.com/office/drawing/2014/main" id="{87B082A7-7372-0A50-28A1-E2038BA80F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502401" y="3333039"/>
                <a:ext cx="2091691" cy="607874"/>
              </a:xfrm>
              <a:prstGeom prst="rect">
                <a:avLst/>
              </a:prstGeom>
            </p:spPr>
          </p:pic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FB97554F-C450-39B2-BCC2-E80AF0FCB823}"/>
                </a:ext>
              </a:extLst>
            </p:cNvPr>
            <p:cNvGrpSpPr/>
            <p:nvPr/>
          </p:nvGrpSpPr>
          <p:grpSpPr>
            <a:xfrm>
              <a:off x="-822961" y="1623523"/>
              <a:ext cx="4572002" cy="652458"/>
              <a:chOff x="4334509" y="3333039"/>
              <a:chExt cx="4259583" cy="607874"/>
            </a:xfrm>
            <a:solidFill>
              <a:schemeClr val="tx2"/>
            </a:solidFill>
          </p:grpSpPr>
          <p:pic>
            <p:nvPicPr>
              <p:cNvPr id="37" name="Graphique 36">
                <a:extLst>
                  <a:ext uri="{FF2B5EF4-FFF2-40B4-BE49-F238E27FC236}">
                    <a16:creationId xmlns:a16="http://schemas.microsoft.com/office/drawing/2014/main" id="{FF1417C1-E2A9-B553-85EB-79AE94ED8E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4334509" y="3333039"/>
                <a:ext cx="2091691" cy="607874"/>
              </a:xfrm>
              <a:prstGeom prst="rect">
                <a:avLst/>
              </a:prstGeom>
            </p:spPr>
          </p:pic>
          <p:pic>
            <p:nvPicPr>
              <p:cNvPr id="38" name="Graphique 37">
                <a:extLst>
                  <a:ext uri="{FF2B5EF4-FFF2-40B4-BE49-F238E27FC236}">
                    <a16:creationId xmlns:a16="http://schemas.microsoft.com/office/drawing/2014/main" id="{40A4C64E-ED3E-2FD2-BAF8-B6B7C29A1E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502401" y="3333039"/>
                <a:ext cx="2091691" cy="607874"/>
              </a:xfrm>
              <a:prstGeom prst="rect">
                <a:avLst/>
              </a:prstGeom>
            </p:spPr>
          </p:pic>
        </p:grp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5D40FD16-7031-3920-0B2F-5D7B37CC6E9D}"/>
              </a:ext>
            </a:extLst>
          </p:cNvPr>
          <p:cNvSpPr/>
          <p:nvPr userDrawn="1"/>
        </p:nvSpPr>
        <p:spPr>
          <a:xfrm flipH="1">
            <a:off x="10604400" y="2705670"/>
            <a:ext cx="1587600" cy="894210"/>
          </a:xfrm>
          <a:prstGeom prst="rect">
            <a:avLst/>
          </a:prstGeom>
          <a:gradFill>
            <a:gsLst>
              <a:gs pos="100000">
                <a:schemeClr val="tx1">
                  <a:alpha val="0"/>
                </a:schemeClr>
              </a:gs>
              <a:gs pos="85000">
                <a:srgbClr val="000E9C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C5A6019-1BB6-9B35-3198-6DF249F86DB1}"/>
              </a:ext>
            </a:extLst>
          </p:cNvPr>
          <p:cNvSpPr/>
          <p:nvPr userDrawn="1"/>
        </p:nvSpPr>
        <p:spPr>
          <a:xfrm>
            <a:off x="1" y="2705670"/>
            <a:ext cx="1585860" cy="894210"/>
          </a:xfrm>
          <a:prstGeom prst="rect">
            <a:avLst/>
          </a:prstGeom>
          <a:gradFill>
            <a:gsLst>
              <a:gs pos="100000">
                <a:schemeClr val="tx1">
                  <a:alpha val="0"/>
                </a:schemeClr>
              </a:gs>
              <a:gs pos="85000">
                <a:srgbClr val="000E9C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1">
            <a:extLst>
              <a:ext uri="{FF2B5EF4-FFF2-40B4-BE49-F238E27FC236}">
                <a16:creationId xmlns:a16="http://schemas.microsoft.com/office/drawing/2014/main" id="{6CC83162-20EB-0DA9-7286-4EF6795D20E1}"/>
              </a:ext>
            </a:extLst>
          </p:cNvPr>
          <p:cNvSpPr/>
          <p:nvPr userDrawn="1"/>
        </p:nvSpPr>
        <p:spPr>
          <a:xfrm>
            <a:off x="342324" y="6452382"/>
            <a:ext cx="982090" cy="155470"/>
          </a:xfrm>
          <a:custGeom>
            <a:avLst/>
            <a:gdLst>
              <a:gd name="connsiteX0" fmla="*/ 2739695 w 2838756"/>
              <a:gd name="connsiteY0" fmla="*/ 203359 h 449390"/>
              <a:gd name="connsiteX1" fmla="*/ 2668353 w 2838756"/>
              <a:gd name="connsiteY1" fmla="*/ 295371 h 449390"/>
              <a:gd name="connsiteX2" fmla="*/ 2739695 w 2838756"/>
              <a:gd name="connsiteY2" fmla="*/ 387859 h 449390"/>
              <a:gd name="connsiteX3" fmla="*/ 2806370 w 2838756"/>
              <a:gd name="connsiteY3" fmla="*/ 317564 h 449390"/>
              <a:gd name="connsiteX4" fmla="*/ 2806370 w 2838756"/>
              <a:gd name="connsiteY4" fmla="*/ 247841 h 449390"/>
              <a:gd name="connsiteX5" fmla="*/ 2739695 w 2838756"/>
              <a:gd name="connsiteY5" fmla="*/ 203359 h 449390"/>
              <a:gd name="connsiteX6" fmla="*/ 2250682 w 2838756"/>
              <a:gd name="connsiteY6" fmla="*/ 203359 h 449390"/>
              <a:gd name="connsiteX7" fmla="*/ 2177434 w 2838756"/>
              <a:gd name="connsiteY7" fmla="*/ 295371 h 449390"/>
              <a:gd name="connsiteX8" fmla="*/ 2250682 w 2838756"/>
              <a:gd name="connsiteY8" fmla="*/ 387859 h 449390"/>
              <a:gd name="connsiteX9" fmla="*/ 2324405 w 2838756"/>
              <a:gd name="connsiteY9" fmla="*/ 295371 h 449390"/>
              <a:gd name="connsiteX10" fmla="*/ 2324024 w 2838756"/>
              <a:gd name="connsiteY10" fmla="*/ 295371 h 449390"/>
              <a:gd name="connsiteX11" fmla="*/ 2250682 w 2838756"/>
              <a:gd name="connsiteY11" fmla="*/ 203359 h 449390"/>
              <a:gd name="connsiteX12" fmla="*/ 2574718 w 2838756"/>
              <a:gd name="connsiteY12" fmla="*/ 177070 h 449390"/>
              <a:gd name="connsiteX13" fmla="*/ 2574817 w 2838756"/>
              <a:gd name="connsiteY13" fmla="*/ 177071 h 449390"/>
              <a:gd name="connsiteX14" fmla="*/ 2590535 w 2838756"/>
              <a:gd name="connsiteY14" fmla="*/ 193165 h 449390"/>
              <a:gd name="connsiteX15" fmla="*/ 2590533 w 2838756"/>
              <a:gd name="connsiteY15" fmla="*/ 193264 h 449390"/>
              <a:gd name="connsiteX16" fmla="*/ 2590533 w 2838756"/>
              <a:gd name="connsiteY16" fmla="*/ 325185 h 449390"/>
              <a:gd name="connsiteX17" fmla="*/ 2496426 w 2838756"/>
              <a:gd name="connsiteY17" fmla="*/ 417196 h 449390"/>
              <a:gd name="connsiteX18" fmla="*/ 2402415 w 2838756"/>
              <a:gd name="connsiteY18" fmla="*/ 325185 h 449390"/>
              <a:gd name="connsiteX19" fmla="*/ 2402415 w 2838756"/>
              <a:gd name="connsiteY19" fmla="*/ 193264 h 449390"/>
              <a:gd name="connsiteX20" fmla="*/ 2418031 w 2838756"/>
              <a:gd name="connsiteY20" fmla="*/ 177071 h 449390"/>
              <a:gd name="connsiteX21" fmla="*/ 2418607 w 2838756"/>
              <a:gd name="connsiteY21" fmla="*/ 177071 h 449390"/>
              <a:gd name="connsiteX22" fmla="*/ 2434800 w 2838756"/>
              <a:gd name="connsiteY22" fmla="*/ 193264 h 449390"/>
              <a:gd name="connsiteX23" fmla="*/ 2434800 w 2838756"/>
              <a:gd name="connsiteY23" fmla="*/ 325185 h 449390"/>
              <a:gd name="connsiteX24" fmla="*/ 2496426 w 2838756"/>
              <a:gd name="connsiteY24" fmla="*/ 386335 h 449390"/>
              <a:gd name="connsiteX25" fmla="*/ 2558149 w 2838756"/>
              <a:gd name="connsiteY25" fmla="*/ 325185 h 449390"/>
              <a:gd name="connsiteX26" fmla="*/ 2558149 w 2838756"/>
              <a:gd name="connsiteY26" fmla="*/ 193264 h 449390"/>
              <a:gd name="connsiteX27" fmla="*/ 2574718 w 2838756"/>
              <a:gd name="connsiteY27" fmla="*/ 177070 h 449390"/>
              <a:gd name="connsiteX28" fmla="*/ 2250682 w 2838756"/>
              <a:gd name="connsiteY28" fmla="*/ 174022 h 449390"/>
              <a:gd name="connsiteX29" fmla="*/ 2356885 w 2838756"/>
              <a:gd name="connsiteY29" fmla="*/ 295371 h 449390"/>
              <a:gd name="connsiteX30" fmla="*/ 2250682 w 2838756"/>
              <a:gd name="connsiteY30" fmla="*/ 417196 h 449390"/>
              <a:gd name="connsiteX31" fmla="*/ 2144573 w 2838756"/>
              <a:gd name="connsiteY31" fmla="*/ 295371 h 449390"/>
              <a:gd name="connsiteX32" fmla="*/ 2250682 w 2838756"/>
              <a:gd name="connsiteY32" fmla="*/ 174022 h 449390"/>
              <a:gd name="connsiteX33" fmla="*/ 1920070 w 2838756"/>
              <a:gd name="connsiteY33" fmla="*/ 174022 h 449390"/>
              <a:gd name="connsiteX34" fmla="*/ 1997889 w 2838756"/>
              <a:gd name="connsiteY34" fmla="*/ 208884 h 449390"/>
              <a:gd name="connsiteX35" fmla="*/ 2001413 w 2838756"/>
              <a:gd name="connsiteY35" fmla="*/ 218409 h 449390"/>
              <a:gd name="connsiteX36" fmla="*/ 1987322 w 2838756"/>
              <a:gd name="connsiteY36" fmla="*/ 233077 h 449390"/>
              <a:gd name="connsiteX37" fmla="*/ 1986745 w 2838756"/>
              <a:gd name="connsiteY37" fmla="*/ 233077 h 449390"/>
              <a:gd name="connsiteX38" fmla="*/ 1974648 w 2838756"/>
              <a:gd name="connsiteY38" fmla="*/ 226981 h 449390"/>
              <a:gd name="connsiteX39" fmla="*/ 1920070 w 2838756"/>
              <a:gd name="connsiteY39" fmla="*/ 203645 h 449390"/>
              <a:gd name="connsiteX40" fmla="*/ 1848727 w 2838756"/>
              <a:gd name="connsiteY40" fmla="*/ 295657 h 449390"/>
              <a:gd name="connsiteX41" fmla="*/ 1920070 w 2838756"/>
              <a:gd name="connsiteY41" fmla="*/ 388144 h 449390"/>
              <a:gd name="connsiteX42" fmla="*/ 1978648 w 2838756"/>
              <a:gd name="connsiteY42" fmla="*/ 366427 h 449390"/>
              <a:gd name="connsiteX43" fmla="*/ 1988173 w 2838756"/>
              <a:gd name="connsiteY43" fmla="*/ 362903 h 449390"/>
              <a:gd name="connsiteX44" fmla="*/ 2002842 w 2838756"/>
              <a:gd name="connsiteY44" fmla="*/ 377572 h 449390"/>
              <a:gd name="connsiteX45" fmla="*/ 1996269 w 2838756"/>
              <a:gd name="connsiteY45" fmla="*/ 390145 h 449390"/>
              <a:gd name="connsiteX46" fmla="*/ 1920069 w 2838756"/>
              <a:gd name="connsiteY46" fmla="*/ 417481 h 449390"/>
              <a:gd name="connsiteX47" fmla="*/ 1815866 w 2838756"/>
              <a:gd name="connsiteY47" fmla="*/ 295657 h 449390"/>
              <a:gd name="connsiteX48" fmla="*/ 1920070 w 2838756"/>
              <a:gd name="connsiteY48" fmla="*/ 174022 h 449390"/>
              <a:gd name="connsiteX49" fmla="*/ 1026624 w 2838756"/>
              <a:gd name="connsiteY49" fmla="*/ 94584 h 449390"/>
              <a:gd name="connsiteX50" fmla="*/ 904228 w 2838756"/>
              <a:gd name="connsiteY50" fmla="*/ 240792 h 449390"/>
              <a:gd name="connsiteX51" fmla="*/ 1026624 w 2838756"/>
              <a:gd name="connsiteY51" fmla="*/ 386334 h 449390"/>
              <a:gd name="connsiteX52" fmla="*/ 1148925 w 2838756"/>
              <a:gd name="connsiteY52" fmla="*/ 240792 h 449390"/>
              <a:gd name="connsiteX53" fmla="*/ 1026624 w 2838756"/>
              <a:gd name="connsiteY53" fmla="*/ 94584 h 449390"/>
              <a:gd name="connsiteX54" fmla="*/ 1220456 w 2838756"/>
              <a:gd name="connsiteY54" fmla="*/ 66295 h 449390"/>
              <a:gd name="connsiteX55" fmla="*/ 1220743 w 2838756"/>
              <a:gd name="connsiteY55" fmla="*/ 66295 h 449390"/>
              <a:gd name="connsiteX56" fmla="*/ 1236936 w 2838756"/>
              <a:gd name="connsiteY56" fmla="*/ 77439 h 449390"/>
              <a:gd name="connsiteX57" fmla="*/ 1339520 w 2838756"/>
              <a:gd name="connsiteY57" fmla="*/ 349473 h 449390"/>
              <a:gd name="connsiteX58" fmla="*/ 1442199 w 2838756"/>
              <a:gd name="connsiteY58" fmla="*/ 77439 h 449390"/>
              <a:gd name="connsiteX59" fmla="*/ 1458392 w 2838756"/>
              <a:gd name="connsiteY59" fmla="*/ 66295 h 449390"/>
              <a:gd name="connsiteX60" fmla="*/ 1475538 w 2838756"/>
              <a:gd name="connsiteY60" fmla="*/ 83248 h 449390"/>
              <a:gd name="connsiteX61" fmla="*/ 1475537 w 2838756"/>
              <a:gd name="connsiteY61" fmla="*/ 83535 h 449390"/>
              <a:gd name="connsiteX62" fmla="*/ 1474013 w 2838756"/>
              <a:gd name="connsiteY62" fmla="*/ 91060 h 449390"/>
              <a:gd name="connsiteX63" fmla="*/ 1355712 w 2838756"/>
              <a:gd name="connsiteY63" fmla="*/ 403003 h 449390"/>
              <a:gd name="connsiteX64" fmla="*/ 1334391 w 2838756"/>
              <a:gd name="connsiteY64" fmla="*/ 413972 h 449390"/>
              <a:gd name="connsiteX65" fmla="*/ 1323423 w 2838756"/>
              <a:gd name="connsiteY65" fmla="*/ 403003 h 449390"/>
              <a:gd name="connsiteX66" fmla="*/ 1205122 w 2838756"/>
              <a:gd name="connsiteY66" fmla="*/ 91060 h 449390"/>
              <a:gd name="connsiteX67" fmla="*/ 1203598 w 2838756"/>
              <a:gd name="connsiteY67" fmla="*/ 83535 h 449390"/>
              <a:gd name="connsiteX68" fmla="*/ 1220456 w 2838756"/>
              <a:gd name="connsiteY68" fmla="*/ 66295 h 449390"/>
              <a:gd name="connsiteX69" fmla="*/ 1528883 w 2838756"/>
              <a:gd name="connsiteY69" fmla="*/ 64681 h 449390"/>
              <a:gd name="connsiteX70" fmla="*/ 1547356 w 2838756"/>
              <a:gd name="connsiteY70" fmla="*/ 80593 h 449390"/>
              <a:gd name="connsiteX71" fmla="*/ 1547356 w 2838756"/>
              <a:gd name="connsiteY71" fmla="*/ 83154 h 449390"/>
              <a:gd name="connsiteX72" fmla="*/ 1547356 w 2838756"/>
              <a:gd name="connsiteY72" fmla="*/ 220505 h 449390"/>
              <a:gd name="connsiteX73" fmla="*/ 1723378 w 2838756"/>
              <a:gd name="connsiteY73" fmla="*/ 220505 h 449390"/>
              <a:gd name="connsiteX74" fmla="*/ 1723378 w 2838756"/>
              <a:gd name="connsiteY74" fmla="*/ 83535 h 449390"/>
              <a:gd name="connsiteX75" fmla="*/ 1739290 w 2838756"/>
              <a:gd name="connsiteY75" fmla="*/ 65062 h 449390"/>
              <a:gd name="connsiteX76" fmla="*/ 1757763 w 2838756"/>
              <a:gd name="connsiteY76" fmla="*/ 80974 h 449390"/>
              <a:gd name="connsiteX77" fmla="*/ 1757763 w 2838756"/>
              <a:gd name="connsiteY77" fmla="*/ 83535 h 449390"/>
              <a:gd name="connsiteX78" fmla="*/ 1757763 w 2838756"/>
              <a:gd name="connsiteY78" fmla="*/ 397860 h 449390"/>
              <a:gd name="connsiteX79" fmla="*/ 1741851 w 2838756"/>
              <a:gd name="connsiteY79" fmla="*/ 416333 h 449390"/>
              <a:gd name="connsiteX80" fmla="*/ 1723378 w 2838756"/>
              <a:gd name="connsiteY80" fmla="*/ 400421 h 449390"/>
              <a:gd name="connsiteX81" fmla="*/ 1723378 w 2838756"/>
              <a:gd name="connsiteY81" fmla="*/ 397860 h 449390"/>
              <a:gd name="connsiteX82" fmla="*/ 1723378 w 2838756"/>
              <a:gd name="connsiteY82" fmla="*/ 251842 h 449390"/>
              <a:gd name="connsiteX83" fmla="*/ 1547356 w 2838756"/>
              <a:gd name="connsiteY83" fmla="*/ 251842 h 449390"/>
              <a:gd name="connsiteX84" fmla="*/ 1547356 w 2838756"/>
              <a:gd name="connsiteY84" fmla="*/ 397479 h 449390"/>
              <a:gd name="connsiteX85" fmla="*/ 1531444 w 2838756"/>
              <a:gd name="connsiteY85" fmla="*/ 415952 h 449390"/>
              <a:gd name="connsiteX86" fmla="*/ 1512970 w 2838756"/>
              <a:gd name="connsiteY86" fmla="*/ 400040 h 449390"/>
              <a:gd name="connsiteX87" fmla="*/ 1512970 w 2838756"/>
              <a:gd name="connsiteY87" fmla="*/ 397479 h 449390"/>
              <a:gd name="connsiteX88" fmla="*/ 1512970 w 2838756"/>
              <a:gd name="connsiteY88" fmla="*/ 83154 h 449390"/>
              <a:gd name="connsiteX89" fmla="*/ 1528883 w 2838756"/>
              <a:gd name="connsiteY89" fmla="*/ 64681 h 449390"/>
              <a:gd name="connsiteX90" fmla="*/ 1026624 w 2838756"/>
              <a:gd name="connsiteY90" fmla="*/ 63246 h 449390"/>
              <a:gd name="connsiteX91" fmla="*/ 1184358 w 2838756"/>
              <a:gd name="connsiteY91" fmla="*/ 240792 h 449390"/>
              <a:gd name="connsiteX92" fmla="*/ 1026624 w 2838756"/>
              <a:gd name="connsiteY92" fmla="*/ 417672 h 449390"/>
              <a:gd name="connsiteX93" fmla="*/ 868795 w 2838756"/>
              <a:gd name="connsiteY93" fmla="*/ 240792 h 449390"/>
              <a:gd name="connsiteX94" fmla="*/ 1026624 w 2838756"/>
              <a:gd name="connsiteY94" fmla="*/ 63246 h 449390"/>
              <a:gd name="connsiteX95" fmla="*/ 2065135 w 2838756"/>
              <a:gd name="connsiteY95" fmla="*/ 50674 h 449390"/>
              <a:gd name="connsiteX96" fmla="*/ 2081327 w 2838756"/>
              <a:gd name="connsiteY96" fmla="*/ 66772 h 449390"/>
              <a:gd name="connsiteX97" fmla="*/ 2081327 w 2838756"/>
              <a:gd name="connsiteY97" fmla="*/ 356046 h 449390"/>
              <a:gd name="connsiteX98" fmla="*/ 2101520 w 2838756"/>
              <a:gd name="connsiteY98" fmla="*/ 384621 h 449390"/>
              <a:gd name="connsiteX99" fmla="*/ 2117916 w 2838756"/>
              <a:gd name="connsiteY99" fmla="*/ 398609 h 449390"/>
              <a:gd name="connsiteX100" fmla="*/ 2103928 w 2838756"/>
              <a:gd name="connsiteY100" fmla="*/ 415006 h 449390"/>
              <a:gd name="connsiteX101" fmla="*/ 2101520 w 2838756"/>
              <a:gd name="connsiteY101" fmla="*/ 415006 h 449390"/>
              <a:gd name="connsiteX102" fmla="*/ 2048942 w 2838756"/>
              <a:gd name="connsiteY102" fmla="*/ 355855 h 449390"/>
              <a:gd name="connsiteX103" fmla="*/ 2048942 w 2838756"/>
              <a:gd name="connsiteY103" fmla="*/ 66772 h 449390"/>
              <a:gd name="connsiteX104" fmla="*/ 2065135 w 2838756"/>
              <a:gd name="connsiteY104" fmla="*/ 50674 h 449390"/>
              <a:gd name="connsiteX105" fmla="*/ 2822563 w 2838756"/>
              <a:gd name="connsiteY105" fmla="*/ 50578 h 449390"/>
              <a:gd name="connsiteX106" fmla="*/ 2838756 w 2838756"/>
              <a:gd name="connsiteY106" fmla="*/ 66771 h 449390"/>
              <a:gd name="connsiteX107" fmla="*/ 2838755 w 2838756"/>
              <a:gd name="connsiteY107" fmla="*/ 317945 h 449390"/>
              <a:gd name="connsiteX108" fmla="*/ 2739695 w 2838756"/>
              <a:gd name="connsiteY108" fmla="*/ 417577 h 449390"/>
              <a:gd name="connsiteX109" fmla="*/ 2635968 w 2838756"/>
              <a:gd name="connsiteY109" fmla="*/ 295752 h 449390"/>
              <a:gd name="connsiteX110" fmla="*/ 2737600 w 2838756"/>
              <a:gd name="connsiteY110" fmla="*/ 174403 h 449390"/>
              <a:gd name="connsiteX111" fmla="*/ 2806370 w 2838756"/>
              <a:gd name="connsiteY111" fmla="*/ 206884 h 449390"/>
              <a:gd name="connsiteX112" fmla="*/ 2806370 w 2838756"/>
              <a:gd name="connsiteY112" fmla="*/ 66771 h 449390"/>
              <a:gd name="connsiteX113" fmla="*/ 2822563 w 2838756"/>
              <a:gd name="connsiteY113" fmla="*/ 50578 h 449390"/>
              <a:gd name="connsiteX114" fmla="*/ 696678 w 2838756"/>
              <a:gd name="connsiteY114" fmla="*/ 25623 h 449390"/>
              <a:gd name="connsiteX115" fmla="*/ 661054 w 2838756"/>
              <a:gd name="connsiteY115" fmla="*/ 449390 h 449390"/>
              <a:gd name="connsiteX116" fmla="*/ 456838 w 2838756"/>
              <a:gd name="connsiteY116" fmla="*/ 449390 h 449390"/>
              <a:gd name="connsiteX117" fmla="*/ 519703 w 2838756"/>
              <a:gd name="connsiteY117" fmla="*/ 338233 h 449390"/>
              <a:gd name="connsiteX118" fmla="*/ 436550 w 2838756"/>
              <a:gd name="connsiteY118" fmla="*/ 338233 h 449390"/>
              <a:gd name="connsiteX119" fmla="*/ 534562 w 2838756"/>
              <a:gd name="connsiteY119" fmla="*/ 165545 h 449390"/>
              <a:gd name="connsiteX120" fmla="*/ 618192 w 2838756"/>
              <a:gd name="connsiteY120" fmla="*/ 165545 h 449390"/>
              <a:gd name="connsiteX121" fmla="*/ 696678 w 2838756"/>
              <a:gd name="connsiteY121" fmla="*/ 25813 h 449390"/>
              <a:gd name="connsiteX122" fmla="*/ 333013 w 2838756"/>
              <a:gd name="connsiteY122" fmla="*/ 0 h 449390"/>
              <a:gd name="connsiteX123" fmla="*/ 552088 w 2838756"/>
              <a:gd name="connsiteY123" fmla="*/ 0 h 449390"/>
              <a:gd name="connsiteX124" fmla="*/ 293484 w 2838756"/>
              <a:gd name="connsiteY124" fmla="*/ 449199 h 449390"/>
              <a:gd name="connsiteX125" fmla="*/ 293389 w 2838756"/>
              <a:gd name="connsiteY125" fmla="*/ 449390 h 449390"/>
              <a:gd name="connsiteX126" fmla="*/ 85173 w 2838756"/>
              <a:gd name="connsiteY126" fmla="*/ 449390 h 449390"/>
              <a:gd name="connsiteX127" fmla="*/ 49073 w 2838756"/>
              <a:gd name="connsiteY127" fmla="*/ 24670 h 449390"/>
              <a:gd name="connsiteX128" fmla="*/ 184137 w 2838756"/>
              <a:gd name="connsiteY128" fmla="*/ 259271 h 44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2838756" h="449390">
                <a:moveTo>
                  <a:pt x="2739695" y="203359"/>
                </a:moveTo>
                <a:cubicBezTo>
                  <a:pt x="2692070" y="203359"/>
                  <a:pt x="2668353" y="233173"/>
                  <a:pt x="2668353" y="295371"/>
                </a:cubicBezTo>
                <a:cubicBezTo>
                  <a:pt x="2668353" y="357569"/>
                  <a:pt x="2693118" y="387859"/>
                  <a:pt x="2739695" y="387859"/>
                </a:cubicBezTo>
                <a:cubicBezTo>
                  <a:pt x="2778557" y="387859"/>
                  <a:pt x="2806370" y="365665"/>
                  <a:pt x="2806370" y="317564"/>
                </a:cubicBezTo>
                <a:lnTo>
                  <a:pt x="2806370" y="247841"/>
                </a:lnTo>
                <a:cubicBezTo>
                  <a:pt x="2806370" y="247841"/>
                  <a:pt x="2787320" y="203359"/>
                  <a:pt x="2739695" y="203359"/>
                </a:cubicBezTo>
                <a:close/>
                <a:moveTo>
                  <a:pt x="2250682" y="203359"/>
                </a:moveTo>
                <a:cubicBezTo>
                  <a:pt x="2204104" y="203359"/>
                  <a:pt x="2177434" y="231934"/>
                  <a:pt x="2177434" y="295371"/>
                </a:cubicBezTo>
                <a:cubicBezTo>
                  <a:pt x="2177434" y="358807"/>
                  <a:pt x="2204200" y="387859"/>
                  <a:pt x="2250682" y="387859"/>
                </a:cubicBezTo>
                <a:cubicBezTo>
                  <a:pt x="2297164" y="387859"/>
                  <a:pt x="2324405" y="360046"/>
                  <a:pt x="2324405" y="295371"/>
                </a:cubicBezTo>
                <a:lnTo>
                  <a:pt x="2324024" y="295371"/>
                </a:lnTo>
                <a:cubicBezTo>
                  <a:pt x="2324024" y="231649"/>
                  <a:pt x="2297259" y="203359"/>
                  <a:pt x="2250682" y="203359"/>
                </a:cubicBezTo>
                <a:close/>
                <a:moveTo>
                  <a:pt x="2574718" y="177070"/>
                </a:moveTo>
                <a:cubicBezTo>
                  <a:pt x="2574751" y="177070"/>
                  <a:pt x="2574784" y="177070"/>
                  <a:pt x="2574817" y="177071"/>
                </a:cubicBezTo>
                <a:cubicBezTo>
                  <a:pt x="2583602" y="177175"/>
                  <a:pt x="2590639" y="184380"/>
                  <a:pt x="2590535" y="193165"/>
                </a:cubicBezTo>
                <a:cubicBezTo>
                  <a:pt x="2590535" y="193198"/>
                  <a:pt x="2590534" y="193231"/>
                  <a:pt x="2590533" y="193264"/>
                </a:cubicBezTo>
                <a:lnTo>
                  <a:pt x="2590533" y="325185"/>
                </a:lnTo>
                <a:cubicBezTo>
                  <a:pt x="2590533" y="372810"/>
                  <a:pt x="2574817" y="417196"/>
                  <a:pt x="2496426" y="417196"/>
                </a:cubicBezTo>
                <a:cubicBezTo>
                  <a:pt x="2418036" y="417196"/>
                  <a:pt x="2402415" y="373191"/>
                  <a:pt x="2402415" y="325185"/>
                </a:cubicBezTo>
                <a:lnTo>
                  <a:pt x="2402415" y="193264"/>
                </a:lnTo>
                <a:cubicBezTo>
                  <a:pt x="2402255" y="184480"/>
                  <a:pt x="2409247" y="177230"/>
                  <a:pt x="2418031" y="177071"/>
                </a:cubicBezTo>
                <a:cubicBezTo>
                  <a:pt x="2418223" y="177068"/>
                  <a:pt x="2418415" y="177068"/>
                  <a:pt x="2418607" y="177071"/>
                </a:cubicBezTo>
                <a:cubicBezTo>
                  <a:pt x="2427529" y="177123"/>
                  <a:pt x="2434748" y="184342"/>
                  <a:pt x="2434800" y="193264"/>
                </a:cubicBezTo>
                <a:lnTo>
                  <a:pt x="2434800" y="325185"/>
                </a:lnTo>
                <a:cubicBezTo>
                  <a:pt x="2434800" y="358046"/>
                  <a:pt x="2445373" y="386335"/>
                  <a:pt x="2496426" y="386335"/>
                </a:cubicBezTo>
                <a:cubicBezTo>
                  <a:pt x="2547481" y="386335"/>
                  <a:pt x="2558149" y="357760"/>
                  <a:pt x="2558149" y="325185"/>
                </a:cubicBezTo>
                <a:lnTo>
                  <a:pt x="2558149" y="193264"/>
                </a:lnTo>
                <a:cubicBezTo>
                  <a:pt x="2558252" y="184216"/>
                  <a:pt x="2565671" y="176966"/>
                  <a:pt x="2574718" y="177070"/>
                </a:cubicBezTo>
                <a:close/>
                <a:moveTo>
                  <a:pt x="2250682" y="174022"/>
                </a:moveTo>
                <a:cubicBezTo>
                  <a:pt x="2315833" y="174022"/>
                  <a:pt x="2356885" y="212408"/>
                  <a:pt x="2356885" y="295371"/>
                </a:cubicBezTo>
                <a:cubicBezTo>
                  <a:pt x="2356885" y="378238"/>
                  <a:pt x="2316404" y="417196"/>
                  <a:pt x="2250682" y="417196"/>
                </a:cubicBezTo>
                <a:cubicBezTo>
                  <a:pt x="2184959" y="417196"/>
                  <a:pt x="2144573" y="378238"/>
                  <a:pt x="2144573" y="295371"/>
                </a:cubicBezTo>
                <a:cubicBezTo>
                  <a:pt x="2144573" y="212503"/>
                  <a:pt x="2185531" y="174022"/>
                  <a:pt x="2250682" y="174022"/>
                </a:cubicBezTo>
                <a:close/>
                <a:moveTo>
                  <a:pt x="1920070" y="174022"/>
                </a:moveTo>
                <a:cubicBezTo>
                  <a:pt x="1950053" y="172734"/>
                  <a:pt x="1978890" y="185653"/>
                  <a:pt x="1997889" y="208884"/>
                </a:cubicBezTo>
                <a:cubicBezTo>
                  <a:pt x="2000146" y="211546"/>
                  <a:pt x="2001394" y="214918"/>
                  <a:pt x="2001413" y="218409"/>
                </a:cubicBezTo>
                <a:cubicBezTo>
                  <a:pt x="2001572" y="226351"/>
                  <a:pt x="1995264" y="232918"/>
                  <a:pt x="1987322" y="233077"/>
                </a:cubicBezTo>
                <a:cubicBezTo>
                  <a:pt x="1987129" y="233081"/>
                  <a:pt x="1986937" y="233081"/>
                  <a:pt x="1986745" y="233077"/>
                </a:cubicBezTo>
                <a:cubicBezTo>
                  <a:pt x="1981967" y="233108"/>
                  <a:pt x="1977465" y="230840"/>
                  <a:pt x="1974648" y="226981"/>
                </a:cubicBezTo>
                <a:cubicBezTo>
                  <a:pt x="1961300" y="210833"/>
                  <a:pt x="1940966" y="202139"/>
                  <a:pt x="1920070" y="203645"/>
                </a:cubicBezTo>
                <a:cubicBezTo>
                  <a:pt x="1873492" y="203645"/>
                  <a:pt x="1848727" y="233458"/>
                  <a:pt x="1848727" y="295657"/>
                </a:cubicBezTo>
                <a:cubicBezTo>
                  <a:pt x="1848727" y="357855"/>
                  <a:pt x="1873492" y="388144"/>
                  <a:pt x="1920070" y="388144"/>
                </a:cubicBezTo>
                <a:cubicBezTo>
                  <a:pt x="1941528" y="387943"/>
                  <a:pt x="1962244" y="380263"/>
                  <a:pt x="1978648" y="366427"/>
                </a:cubicBezTo>
                <a:cubicBezTo>
                  <a:pt x="1981311" y="364170"/>
                  <a:pt x="1984683" y="362923"/>
                  <a:pt x="1988173" y="362903"/>
                </a:cubicBezTo>
                <a:cubicBezTo>
                  <a:pt x="1996275" y="362903"/>
                  <a:pt x="2002842" y="369470"/>
                  <a:pt x="2002842" y="377572"/>
                </a:cubicBezTo>
                <a:cubicBezTo>
                  <a:pt x="2002806" y="382577"/>
                  <a:pt x="2000359" y="387258"/>
                  <a:pt x="1996269" y="390145"/>
                </a:cubicBezTo>
                <a:cubicBezTo>
                  <a:pt x="1975028" y="408202"/>
                  <a:pt x="1947945" y="417918"/>
                  <a:pt x="1920069" y="417481"/>
                </a:cubicBezTo>
                <a:cubicBezTo>
                  <a:pt x="1854823" y="417481"/>
                  <a:pt x="1815866" y="378524"/>
                  <a:pt x="1815866" y="295657"/>
                </a:cubicBezTo>
                <a:cubicBezTo>
                  <a:pt x="1815866" y="212789"/>
                  <a:pt x="1854823" y="174022"/>
                  <a:pt x="1920070" y="174022"/>
                </a:cubicBezTo>
                <a:close/>
                <a:moveTo>
                  <a:pt x="1026624" y="94584"/>
                </a:moveTo>
                <a:cubicBezTo>
                  <a:pt x="949281" y="94584"/>
                  <a:pt x="904228" y="141637"/>
                  <a:pt x="904228" y="240792"/>
                </a:cubicBezTo>
                <a:cubicBezTo>
                  <a:pt x="904228" y="339376"/>
                  <a:pt x="949186" y="386334"/>
                  <a:pt x="1026624" y="386334"/>
                </a:cubicBezTo>
                <a:cubicBezTo>
                  <a:pt x="1104063" y="386334"/>
                  <a:pt x="1148925" y="339376"/>
                  <a:pt x="1148925" y="240792"/>
                </a:cubicBezTo>
                <a:cubicBezTo>
                  <a:pt x="1148925" y="142209"/>
                  <a:pt x="1103967" y="94584"/>
                  <a:pt x="1026624" y="94584"/>
                </a:cubicBezTo>
                <a:close/>
                <a:moveTo>
                  <a:pt x="1220456" y="66295"/>
                </a:moveTo>
                <a:cubicBezTo>
                  <a:pt x="1220552" y="66294"/>
                  <a:pt x="1220648" y="66294"/>
                  <a:pt x="1220743" y="66295"/>
                </a:cubicBezTo>
                <a:cubicBezTo>
                  <a:pt x="1227929" y="66295"/>
                  <a:pt x="1234369" y="70727"/>
                  <a:pt x="1236936" y="77439"/>
                </a:cubicBezTo>
                <a:lnTo>
                  <a:pt x="1339520" y="349473"/>
                </a:lnTo>
                <a:lnTo>
                  <a:pt x="1442199" y="77439"/>
                </a:lnTo>
                <a:cubicBezTo>
                  <a:pt x="1444766" y="70727"/>
                  <a:pt x="1451206" y="66295"/>
                  <a:pt x="1458392" y="66295"/>
                </a:cubicBezTo>
                <a:cubicBezTo>
                  <a:pt x="1467808" y="66241"/>
                  <a:pt x="1475484" y="73832"/>
                  <a:pt x="1475538" y="83248"/>
                </a:cubicBezTo>
                <a:cubicBezTo>
                  <a:pt x="1475538" y="83344"/>
                  <a:pt x="1475538" y="83439"/>
                  <a:pt x="1475537" y="83535"/>
                </a:cubicBezTo>
                <a:cubicBezTo>
                  <a:pt x="1475453" y="86111"/>
                  <a:pt x="1474938" y="88654"/>
                  <a:pt x="1474013" y="91060"/>
                </a:cubicBezTo>
                <a:lnTo>
                  <a:pt x="1355712" y="403003"/>
                </a:lnTo>
                <a:cubicBezTo>
                  <a:pt x="1352853" y="411920"/>
                  <a:pt x="1343307" y="416831"/>
                  <a:pt x="1334391" y="413972"/>
                </a:cubicBezTo>
                <a:cubicBezTo>
                  <a:pt x="1329179" y="412300"/>
                  <a:pt x="1325094" y="408216"/>
                  <a:pt x="1323423" y="403003"/>
                </a:cubicBezTo>
                <a:lnTo>
                  <a:pt x="1205122" y="91060"/>
                </a:lnTo>
                <a:cubicBezTo>
                  <a:pt x="1204197" y="88654"/>
                  <a:pt x="1203682" y="86111"/>
                  <a:pt x="1203598" y="83535"/>
                </a:cubicBezTo>
                <a:cubicBezTo>
                  <a:pt x="1203493" y="74119"/>
                  <a:pt x="1211040" y="66401"/>
                  <a:pt x="1220456" y="66295"/>
                </a:cubicBezTo>
                <a:close/>
                <a:moveTo>
                  <a:pt x="1528883" y="64681"/>
                </a:moveTo>
                <a:cubicBezTo>
                  <a:pt x="1538378" y="63974"/>
                  <a:pt x="1546648" y="71098"/>
                  <a:pt x="1547356" y="80593"/>
                </a:cubicBezTo>
                <a:cubicBezTo>
                  <a:pt x="1547419" y="81445"/>
                  <a:pt x="1547419" y="82301"/>
                  <a:pt x="1547356" y="83154"/>
                </a:cubicBezTo>
                <a:lnTo>
                  <a:pt x="1547356" y="220505"/>
                </a:lnTo>
                <a:lnTo>
                  <a:pt x="1723378" y="220505"/>
                </a:lnTo>
                <a:lnTo>
                  <a:pt x="1723378" y="83535"/>
                </a:lnTo>
                <a:cubicBezTo>
                  <a:pt x="1722670" y="74040"/>
                  <a:pt x="1729794" y="65769"/>
                  <a:pt x="1739290" y="65062"/>
                </a:cubicBezTo>
                <a:cubicBezTo>
                  <a:pt x="1748785" y="64355"/>
                  <a:pt x="1757056" y="71479"/>
                  <a:pt x="1757763" y="80974"/>
                </a:cubicBezTo>
                <a:cubicBezTo>
                  <a:pt x="1757826" y="81826"/>
                  <a:pt x="1757826" y="82682"/>
                  <a:pt x="1757763" y="83535"/>
                </a:cubicBezTo>
                <a:lnTo>
                  <a:pt x="1757763" y="397860"/>
                </a:lnTo>
                <a:cubicBezTo>
                  <a:pt x="1758470" y="407355"/>
                  <a:pt x="1751346" y="415626"/>
                  <a:pt x="1741851" y="416333"/>
                </a:cubicBezTo>
                <a:cubicBezTo>
                  <a:pt x="1732356" y="417040"/>
                  <a:pt x="1724085" y="409916"/>
                  <a:pt x="1723378" y="400421"/>
                </a:cubicBezTo>
                <a:cubicBezTo>
                  <a:pt x="1723314" y="399569"/>
                  <a:pt x="1723314" y="398713"/>
                  <a:pt x="1723378" y="397860"/>
                </a:cubicBezTo>
                <a:lnTo>
                  <a:pt x="1723378" y="251842"/>
                </a:lnTo>
                <a:lnTo>
                  <a:pt x="1547356" y="251842"/>
                </a:lnTo>
                <a:lnTo>
                  <a:pt x="1547356" y="397479"/>
                </a:lnTo>
                <a:cubicBezTo>
                  <a:pt x="1548063" y="406974"/>
                  <a:pt x="1540939" y="415245"/>
                  <a:pt x="1531444" y="415952"/>
                </a:cubicBezTo>
                <a:cubicBezTo>
                  <a:pt x="1521948" y="416659"/>
                  <a:pt x="1513678" y="409535"/>
                  <a:pt x="1512970" y="400040"/>
                </a:cubicBezTo>
                <a:cubicBezTo>
                  <a:pt x="1512907" y="399188"/>
                  <a:pt x="1512907" y="398332"/>
                  <a:pt x="1512970" y="397479"/>
                </a:cubicBezTo>
                <a:lnTo>
                  <a:pt x="1512970" y="83154"/>
                </a:lnTo>
                <a:cubicBezTo>
                  <a:pt x="1512263" y="73659"/>
                  <a:pt x="1519387" y="65388"/>
                  <a:pt x="1528883" y="64681"/>
                </a:cubicBezTo>
                <a:close/>
                <a:moveTo>
                  <a:pt x="1026624" y="63246"/>
                </a:moveTo>
                <a:cubicBezTo>
                  <a:pt x="1124732" y="63246"/>
                  <a:pt x="1184358" y="120873"/>
                  <a:pt x="1184358" y="240792"/>
                </a:cubicBezTo>
                <a:cubicBezTo>
                  <a:pt x="1184358" y="360712"/>
                  <a:pt x="1124256" y="417672"/>
                  <a:pt x="1026624" y="417672"/>
                </a:cubicBezTo>
                <a:cubicBezTo>
                  <a:pt x="928993" y="417672"/>
                  <a:pt x="868795" y="359569"/>
                  <a:pt x="868795" y="240792"/>
                </a:cubicBezTo>
                <a:cubicBezTo>
                  <a:pt x="868795" y="120873"/>
                  <a:pt x="928517" y="63246"/>
                  <a:pt x="1026624" y="63246"/>
                </a:cubicBezTo>
                <a:close/>
                <a:moveTo>
                  <a:pt x="2065135" y="50674"/>
                </a:moveTo>
                <a:cubicBezTo>
                  <a:pt x="2074040" y="50674"/>
                  <a:pt x="2081275" y="57866"/>
                  <a:pt x="2081327" y="66772"/>
                </a:cubicBezTo>
                <a:lnTo>
                  <a:pt x="2081327" y="356046"/>
                </a:lnTo>
                <a:cubicBezTo>
                  <a:pt x="2081327" y="376239"/>
                  <a:pt x="2087899" y="384621"/>
                  <a:pt x="2101520" y="384621"/>
                </a:cubicBezTo>
                <a:cubicBezTo>
                  <a:pt x="2109911" y="383956"/>
                  <a:pt x="2117251" y="390219"/>
                  <a:pt x="2117916" y="398609"/>
                </a:cubicBezTo>
                <a:cubicBezTo>
                  <a:pt x="2118581" y="407000"/>
                  <a:pt x="2112319" y="414341"/>
                  <a:pt x="2103928" y="415006"/>
                </a:cubicBezTo>
                <a:cubicBezTo>
                  <a:pt x="2103127" y="415069"/>
                  <a:pt x="2102322" y="415069"/>
                  <a:pt x="2101520" y="415006"/>
                </a:cubicBezTo>
                <a:cubicBezTo>
                  <a:pt x="2067706" y="415006"/>
                  <a:pt x="2048942" y="394717"/>
                  <a:pt x="2048942" y="355855"/>
                </a:cubicBezTo>
                <a:lnTo>
                  <a:pt x="2048942" y="66772"/>
                </a:lnTo>
                <a:cubicBezTo>
                  <a:pt x="2049193" y="57951"/>
                  <a:pt x="2056312" y="50874"/>
                  <a:pt x="2065135" y="50674"/>
                </a:cubicBezTo>
                <a:close/>
                <a:moveTo>
                  <a:pt x="2822563" y="50578"/>
                </a:moveTo>
                <a:cubicBezTo>
                  <a:pt x="2831506" y="50578"/>
                  <a:pt x="2838756" y="57828"/>
                  <a:pt x="2838756" y="66771"/>
                </a:cubicBezTo>
                <a:lnTo>
                  <a:pt x="2838755" y="317945"/>
                </a:lnTo>
                <a:cubicBezTo>
                  <a:pt x="2838755" y="384620"/>
                  <a:pt x="2797322" y="417577"/>
                  <a:pt x="2739695" y="417577"/>
                </a:cubicBezTo>
                <a:cubicBezTo>
                  <a:pt x="2674449" y="417577"/>
                  <a:pt x="2635968" y="378619"/>
                  <a:pt x="2635968" y="295752"/>
                </a:cubicBezTo>
                <a:cubicBezTo>
                  <a:pt x="2635968" y="212884"/>
                  <a:pt x="2672449" y="174403"/>
                  <a:pt x="2737600" y="174403"/>
                </a:cubicBezTo>
                <a:cubicBezTo>
                  <a:pt x="2764334" y="173912"/>
                  <a:pt x="2789767" y="185924"/>
                  <a:pt x="2806370" y="206884"/>
                </a:cubicBezTo>
                <a:lnTo>
                  <a:pt x="2806370" y="66771"/>
                </a:lnTo>
                <a:cubicBezTo>
                  <a:pt x="2806370" y="57828"/>
                  <a:pt x="2813620" y="50578"/>
                  <a:pt x="2822563" y="50578"/>
                </a:cubicBezTo>
                <a:close/>
                <a:moveTo>
                  <a:pt x="696678" y="25623"/>
                </a:moveTo>
                <a:cubicBezTo>
                  <a:pt x="771809" y="161038"/>
                  <a:pt x="757738" y="328418"/>
                  <a:pt x="661054" y="449390"/>
                </a:cubicBezTo>
                <a:lnTo>
                  <a:pt x="456838" y="449390"/>
                </a:lnTo>
                <a:lnTo>
                  <a:pt x="519703" y="338233"/>
                </a:lnTo>
                <a:lnTo>
                  <a:pt x="436550" y="338233"/>
                </a:lnTo>
                <a:lnTo>
                  <a:pt x="534562" y="165545"/>
                </a:lnTo>
                <a:lnTo>
                  <a:pt x="618192" y="165545"/>
                </a:lnTo>
                <a:lnTo>
                  <a:pt x="696678" y="25813"/>
                </a:lnTo>
                <a:close/>
                <a:moveTo>
                  <a:pt x="333013" y="0"/>
                </a:moveTo>
                <a:lnTo>
                  <a:pt x="552088" y="0"/>
                </a:lnTo>
                <a:lnTo>
                  <a:pt x="293484" y="449199"/>
                </a:lnTo>
                <a:lnTo>
                  <a:pt x="293389" y="449390"/>
                </a:lnTo>
                <a:lnTo>
                  <a:pt x="85173" y="449390"/>
                </a:lnTo>
                <a:cubicBezTo>
                  <a:pt x="-13395" y="328848"/>
                  <a:pt x="-27736" y="160118"/>
                  <a:pt x="49073" y="24670"/>
                </a:cubicBezTo>
                <a:lnTo>
                  <a:pt x="184137" y="25927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E11DC54-8995-0943-F664-6368E5429D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85984"/>
            <a:ext cx="7099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Name of the document</a:t>
            </a:r>
            <a:endParaRPr lang="en-US" dirty="0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11CBAD7-041F-760A-7F7A-4AD850B5A70E}"/>
              </a:ext>
            </a:extLst>
          </p:cNvPr>
          <p:cNvCxnSpPr>
            <a:cxnSpLocks/>
          </p:cNvCxnSpPr>
          <p:nvPr userDrawn="1"/>
        </p:nvCxnSpPr>
        <p:spPr>
          <a:xfrm>
            <a:off x="1506537" y="6436895"/>
            <a:ext cx="0" cy="2007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596EB13A-0FAA-514D-5679-586CA79264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0776" y="63859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79AF822A-40E7-450E-BBE0-3EB502F51B07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Graphique 2">
            <a:extLst>
              <a:ext uri="{FF2B5EF4-FFF2-40B4-BE49-F238E27FC236}">
                <a16:creationId xmlns:a16="http://schemas.microsoft.com/office/drawing/2014/main" id="{E2D430C7-B687-BF0D-FE35-515C37426E03}"/>
              </a:ext>
            </a:extLst>
          </p:cNvPr>
          <p:cNvSpPr>
            <a:spLocks/>
          </p:cNvSpPr>
          <p:nvPr userDrawn="1"/>
        </p:nvSpPr>
        <p:spPr>
          <a:xfrm rot="16200000">
            <a:off x="9409266" y="3882473"/>
            <a:ext cx="2701930" cy="2339960"/>
          </a:xfrm>
          <a:custGeom>
            <a:avLst/>
            <a:gdLst>
              <a:gd name="connsiteX0" fmla="*/ 1233583 w 2467165"/>
              <a:gd name="connsiteY0" fmla="*/ 0 h 2136648"/>
              <a:gd name="connsiteX1" fmla="*/ 1850327 w 2467165"/>
              <a:gd name="connsiteY1" fmla="*/ 1068324 h 2136648"/>
              <a:gd name="connsiteX2" fmla="*/ 2467166 w 2467165"/>
              <a:gd name="connsiteY2" fmla="*/ 2136648 h 2136648"/>
              <a:gd name="connsiteX3" fmla="*/ 1233583 w 2467165"/>
              <a:gd name="connsiteY3" fmla="*/ 2136648 h 2136648"/>
              <a:gd name="connsiteX4" fmla="*/ 0 w 2467165"/>
              <a:gd name="connsiteY4" fmla="*/ 2136648 h 2136648"/>
              <a:gd name="connsiteX5" fmla="*/ 616744 w 2467165"/>
              <a:gd name="connsiteY5" fmla="*/ 1068324 h 2136648"/>
              <a:gd name="connsiteX6" fmla="*/ 1233583 w 2467165"/>
              <a:gd name="connsiteY6" fmla="*/ 0 h 213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7165" h="2136648">
                <a:moveTo>
                  <a:pt x="1233583" y="0"/>
                </a:moveTo>
                <a:lnTo>
                  <a:pt x="1850327" y="1068324"/>
                </a:lnTo>
                <a:lnTo>
                  <a:pt x="2467166" y="2136648"/>
                </a:lnTo>
                <a:lnTo>
                  <a:pt x="1233583" y="2136648"/>
                </a:lnTo>
                <a:lnTo>
                  <a:pt x="0" y="2136648"/>
                </a:lnTo>
                <a:lnTo>
                  <a:pt x="616744" y="1068324"/>
                </a:lnTo>
                <a:lnTo>
                  <a:pt x="1233583" y="0"/>
                </a:lnTo>
                <a:close/>
              </a:path>
            </a:pathLst>
          </a:custGeom>
          <a:gradFill flip="none" rotWithShape="1">
            <a:gsLst>
              <a:gs pos="34000">
                <a:srgbClr val="0312B2">
                  <a:alpha val="55000"/>
                </a:srgbClr>
              </a:gs>
              <a:gs pos="89000">
                <a:srgbClr val="030E98"/>
              </a:gs>
            </a:gsLst>
            <a:lin ang="9600000" scaled="0"/>
            <a:tileRect/>
          </a:gradFill>
          <a:ln w="6032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Source Sans Pro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911C9CDA-B138-2E76-9B97-EEBD25C4215B}"/>
              </a:ext>
            </a:extLst>
          </p:cNvPr>
          <p:cNvSpPr>
            <a:spLocks/>
          </p:cNvSpPr>
          <p:nvPr userDrawn="1"/>
        </p:nvSpPr>
        <p:spPr>
          <a:xfrm rot="16200000">
            <a:off x="-691774" y="1006137"/>
            <a:ext cx="2152612" cy="769063"/>
          </a:xfrm>
          <a:custGeom>
            <a:avLst/>
            <a:gdLst>
              <a:gd name="connsiteX0" fmla="*/ 2152612 w 2152612"/>
              <a:gd name="connsiteY0" fmla="*/ 769063 h 769063"/>
              <a:gd name="connsiteX1" fmla="*/ 1076306 w 2152612"/>
              <a:gd name="connsiteY1" fmla="*/ 769063 h 769063"/>
              <a:gd name="connsiteX2" fmla="*/ 0 w 2152612"/>
              <a:gd name="connsiteY2" fmla="*/ 769063 h 769063"/>
              <a:gd name="connsiteX3" fmla="*/ 443981 w 2152612"/>
              <a:gd name="connsiteY3" fmla="*/ 0 h 769063"/>
              <a:gd name="connsiteX4" fmla="*/ 1708562 w 2152612"/>
              <a:gd name="connsiteY4" fmla="*/ 0 h 769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2612" h="769063">
                <a:moveTo>
                  <a:pt x="2152612" y="769063"/>
                </a:moveTo>
                <a:lnTo>
                  <a:pt x="1076306" y="769063"/>
                </a:lnTo>
                <a:lnTo>
                  <a:pt x="0" y="769063"/>
                </a:lnTo>
                <a:lnTo>
                  <a:pt x="443981" y="0"/>
                </a:lnTo>
                <a:lnTo>
                  <a:pt x="1708562" y="0"/>
                </a:lnTo>
                <a:close/>
              </a:path>
            </a:pathLst>
          </a:custGeom>
          <a:gradFill flip="none" rotWithShape="1">
            <a:gsLst>
              <a:gs pos="34000">
                <a:srgbClr val="0312B2">
                  <a:alpha val="55000"/>
                </a:srgbClr>
              </a:gs>
              <a:gs pos="89000">
                <a:srgbClr val="030E98"/>
              </a:gs>
            </a:gsLst>
            <a:lin ang="9600000" scaled="0"/>
            <a:tileRect/>
          </a:gradFill>
          <a:ln w="6032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Source Sans Pro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0880D9A7-D3DC-ECF1-9907-880828EBD7E0}"/>
              </a:ext>
            </a:extLst>
          </p:cNvPr>
          <p:cNvSpPr/>
          <p:nvPr userDrawn="1"/>
        </p:nvSpPr>
        <p:spPr>
          <a:xfrm>
            <a:off x="2270712" y="2190750"/>
            <a:ext cx="1924050" cy="19240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space réservé pour une image  25">
            <a:extLst>
              <a:ext uri="{FF2B5EF4-FFF2-40B4-BE49-F238E27FC236}">
                <a16:creationId xmlns:a16="http://schemas.microsoft.com/office/drawing/2014/main" id="{056FFB86-5F45-E063-0B92-AA7D89BA20E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347547" y="2266953"/>
            <a:ext cx="1770380" cy="1771646"/>
          </a:xfrm>
          <a:custGeom>
            <a:avLst/>
            <a:gdLst>
              <a:gd name="connsiteX0" fmla="*/ 885190 w 1770380"/>
              <a:gd name="connsiteY0" fmla="*/ 0 h 1771646"/>
              <a:gd name="connsiteX1" fmla="*/ 1770380 w 1770380"/>
              <a:gd name="connsiteY1" fmla="*/ 885823 h 1771646"/>
              <a:gd name="connsiteX2" fmla="*/ 885190 w 1770380"/>
              <a:gd name="connsiteY2" fmla="*/ 1771646 h 1771646"/>
              <a:gd name="connsiteX3" fmla="*/ 0 w 1770380"/>
              <a:gd name="connsiteY3" fmla="*/ 885823 h 1771646"/>
              <a:gd name="connsiteX4" fmla="*/ 885190 w 1770380"/>
              <a:gd name="connsiteY4" fmla="*/ 0 h 1771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0380" h="1771646">
                <a:moveTo>
                  <a:pt x="885190" y="0"/>
                </a:moveTo>
                <a:cubicBezTo>
                  <a:pt x="1374067" y="0"/>
                  <a:pt x="1770380" y="396597"/>
                  <a:pt x="1770380" y="885823"/>
                </a:cubicBezTo>
                <a:cubicBezTo>
                  <a:pt x="1770380" y="1375050"/>
                  <a:pt x="1374067" y="1771646"/>
                  <a:pt x="885190" y="1771646"/>
                </a:cubicBezTo>
                <a:cubicBezTo>
                  <a:pt x="396313" y="1771646"/>
                  <a:pt x="0" y="1375050"/>
                  <a:pt x="0" y="885823"/>
                </a:cubicBezTo>
                <a:cubicBezTo>
                  <a:pt x="0" y="396597"/>
                  <a:pt x="396313" y="0"/>
                  <a:pt x="88519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bIns="468000" anchor="ctr">
            <a:noAutofit/>
          </a:bodyPr>
          <a:lstStyle>
            <a:lvl1pPr marL="0" indent="0" algn="ctr">
              <a:buNone/>
              <a:defRPr sz="1200" b="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fr-FR"/>
              <a:t>Picture</a:t>
            </a:r>
          </a:p>
        </p:txBody>
      </p:sp>
      <p:sp>
        <p:nvSpPr>
          <p:cNvPr id="27" name="Espace réservé du texte 4">
            <a:extLst>
              <a:ext uri="{FF2B5EF4-FFF2-40B4-BE49-F238E27FC236}">
                <a16:creationId xmlns:a16="http://schemas.microsoft.com/office/drawing/2014/main" id="{CE04097C-808E-6780-92DB-14BBD1F50C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1999" y="4397395"/>
            <a:ext cx="3421476" cy="276999"/>
          </a:xfrm>
        </p:spPr>
        <p:txBody>
          <a:bodyPr wrap="square" tIns="0" bIns="0">
            <a:sp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First name LAST NAME</a:t>
            </a:r>
          </a:p>
        </p:txBody>
      </p:sp>
      <p:sp>
        <p:nvSpPr>
          <p:cNvPr id="28" name="Espace réservé du texte 4">
            <a:extLst>
              <a:ext uri="{FF2B5EF4-FFF2-40B4-BE49-F238E27FC236}">
                <a16:creationId xmlns:a16="http://schemas.microsoft.com/office/drawing/2014/main" id="{676D0FFF-F426-FAC2-B0E4-C9285F97D3A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60162" y="4692670"/>
            <a:ext cx="2345150" cy="166199"/>
          </a:xfrm>
        </p:spPr>
        <p:txBody>
          <a:bodyPr wrap="square" tIns="0" bIns="0">
            <a:sp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200" b="0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Function</a:t>
            </a: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00C1E6D3-1F66-E378-59C9-F9A4B6779615}"/>
              </a:ext>
            </a:extLst>
          </p:cNvPr>
          <p:cNvSpPr/>
          <p:nvPr userDrawn="1"/>
        </p:nvSpPr>
        <p:spPr>
          <a:xfrm>
            <a:off x="7997238" y="2190750"/>
            <a:ext cx="1924050" cy="19240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space réservé pour une image  25">
            <a:extLst>
              <a:ext uri="{FF2B5EF4-FFF2-40B4-BE49-F238E27FC236}">
                <a16:creationId xmlns:a16="http://schemas.microsoft.com/office/drawing/2014/main" id="{FF751E7E-B219-3C60-3AB7-04A0FA08005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74073" y="2266953"/>
            <a:ext cx="1770380" cy="1771646"/>
          </a:xfrm>
          <a:custGeom>
            <a:avLst/>
            <a:gdLst>
              <a:gd name="connsiteX0" fmla="*/ 885190 w 1770380"/>
              <a:gd name="connsiteY0" fmla="*/ 0 h 1771646"/>
              <a:gd name="connsiteX1" fmla="*/ 1770380 w 1770380"/>
              <a:gd name="connsiteY1" fmla="*/ 885823 h 1771646"/>
              <a:gd name="connsiteX2" fmla="*/ 885190 w 1770380"/>
              <a:gd name="connsiteY2" fmla="*/ 1771646 h 1771646"/>
              <a:gd name="connsiteX3" fmla="*/ 0 w 1770380"/>
              <a:gd name="connsiteY3" fmla="*/ 885823 h 1771646"/>
              <a:gd name="connsiteX4" fmla="*/ 885190 w 1770380"/>
              <a:gd name="connsiteY4" fmla="*/ 0 h 1771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0380" h="1771646">
                <a:moveTo>
                  <a:pt x="885190" y="0"/>
                </a:moveTo>
                <a:cubicBezTo>
                  <a:pt x="1374067" y="0"/>
                  <a:pt x="1770380" y="396597"/>
                  <a:pt x="1770380" y="885823"/>
                </a:cubicBezTo>
                <a:cubicBezTo>
                  <a:pt x="1770380" y="1375050"/>
                  <a:pt x="1374067" y="1771646"/>
                  <a:pt x="885190" y="1771646"/>
                </a:cubicBezTo>
                <a:cubicBezTo>
                  <a:pt x="396313" y="1771646"/>
                  <a:pt x="0" y="1375050"/>
                  <a:pt x="0" y="885823"/>
                </a:cubicBezTo>
                <a:cubicBezTo>
                  <a:pt x="0" y="396597"/>
                  <a:pt x="396313" y="0"/>
                  <a:pt x="88519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bIns="468000" anchor="ctr">
            <a:noAutofit/>
          </a:bodyPr>
          <a:lstStyle>
            <a:lvl1pPr marL="0" indent="0" algn="ctr">
              <a:buNone/>
              <a:defRPr sz="1200" b="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fr-FR"/>
              <a:t>Picture</a:t>
            </a:r>
          </a:p>
        </p:txBody>
      </p:sp>
      <p:sp>
        <p:nvSpPr>
          <p:cNvPr id="31" name="Espace réservé du texte 4">
            <a:extLst>
              <a:ext uri="{FF2B5EF4-FFF2-40B4-BE49-F238E27FC236}">
                <a16:creationId xmlns:a16="http://schemas.microsoft.com/office/drawing/2014/main" id="{CA5C2EB2-86E9-8448-7C2D-41CFDFB58E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48525" y="4397395"/>
            <a:ext cx="3421476" cy="276999"/>
          </a:xfrm>
        </p:spPr>
        <p:txBody>
          <a:bodyPr wrap="square" tIns="0" bIns="0">
            <a:sp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First name LAST NAME</a:t>
            </a:r>
          </a:p>
        </p:txBody>
      </p:sp>
      <p:sp>
        <p:nvSpPr>
          <p:cNvPr id="32" name="Espace réservé du texte 4">
            <a:extLst>
              <a:ext uri="{FF2B5EF4-FFF2-40B4-BE49-F238E27FC236}">
                <a16:creationId xmlns:a16="http://schemas.microsoft.com/office/drawing/2014/main" id="{7861C6B7-6703-B9AC-6F55-CC984887C4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786688" y="4692670"/>
            <a:ext cx="2345150" cy="166199"/>
          </a:xfrm>
        </p:spPr>
        <p:txBody>
          <a:bodyPr wrap="square" tIns="0" bIns="0">
            <a:sp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200" b="0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Function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1D232C2-DBAF-2596-A49A-9656DF7095D2}"/>
              </a:ext>
            </a:extLst>
          </p:cNvPr>
          <p:cNvSpPr/>
          <p:nvPr userDrawn="1"/>
        </p:nvSpPr>
        <p:spPr>
          <a:xfrm>
            <a:off x="6107429" y="2705670"/>
            <a:ext cx="969646" cy="894210"/>
          </a:xfrm>
          <a:prstGeom prst="rect">
            <a:avLst/>
          </a:prstGeom>
          <a:gradFill>
            <a:gsLst>
              <a:gs pos="100000">
                <a:schemeClr val="tx1">
                  <a:alpha val="0"/>
                </a:schemeClr>
              </a:gs>
              <a:gs pos="85000">
                <a:srgbClr val="000E9C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2129C59-EE0B-0322-4578-FE538AE3DBB6}"/>
              </a:ext>
            </a:extLst>
          </p:cNvPr>
          <p:cNvSpPr/>
          <p:nvPr userDrawn="1"/>
        </p:nvSpPr>
        <p:spPr>
          <a:xfrm rot="10800000">
            <a:off x="5130961" y="2705670"/>
            <a:ext cx="969646" cy="894210"/>
          </a:xfrm>
          <a:prstGeom prst="rect">
            <a:avLst/>
          </a:prstGeom>
          <a:gradFill>
            <a:gsLst>
              <a:gs pos="100000">
                <a:schemeClr val="tx1">
                  <a:alpha val="0"/>
                </a:schemeClr>
              </a:gs>
              <a:gs pos="85000">
                <a:srgbClr val="000E9C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Espace réservé du texte 4">
            <a:extLst>
              <a:ext uri="{FF2B5EF4-FFF2-40B4-BE49-F238E27FC236}">
                <a16:creationId xmlns:a16="http://schemas.microsoft.com/office/drawing/2014/main" id="{3E9147A9-621A-2C4C-DF43-74D0E6A5319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60162" y="5197495"/>
            <a:ext cx="2345150" cy="166199"/>
          </a:xfrm>
        </p:spPr>
        <p:txBody>
          <a:bodyPr wrap="square" tIns="0" bIns="0">
            <a:sp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200" b="0">
                <a:solidFill>
                  <a:schemeClr val="accent5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xx min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id="{5D2A3D8B-67A5-775C-79F9-96E94F5FDF3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86688" y="5197495"/>
            <a:ext cx="2345150" cy="166199"/>
          </a:xfrm>
        </p:spPr>
        <p:txBody>
          <a:bodyPr wrap="square" tIns="0" bIns="0">
            <a:sp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200" b="0">
                <a:solidFill>
                  <a:schemeClr val="accent5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xx min</a:t>
            </a:r>
          </a:p>
        </p:txBody>
      </p:sp>
    </p:spTree>
    <p:extLst>
      <p:ext uri="{BB962C8B-B14F-4D97-AF65-F5344CB8AC3E}">
        <p14:creationId xmlns:p14="http://schemas.microsoft.com/office/powerpoint/2010/main" val="419877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59259E-6 L 0.19063 0.00139 " pathEditMode="relative" rAng="0" ptsTypes="AA">
                                      <p:cBhvr>
                                        <p:cTn id="6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31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 Key Numbe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9050522E-ADB7-82B7-66F7-41E0719AB03A}"/>
              </a:ext>
            </a:extLst>
          </p:cNvPr>
          <p:cNvGrpSpPr/>
          <p:nvPr userDrawn="1"/>
        </p:nvGrpSpPr>
        <p:grpSpPr>
          <a:xfrm>
            <a:off x="7489596" y="0"/>
            <a:ext cx="4702404" cy="6254917"/>
            <a:chOff x="7489596" y="0"/>
            <a:chExt cx="4702404" cy="6254917"/>
          </a:xfrm>
        </p:grpSpPr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3DA8DFE6-1EDF-DF75-D0C9-8EBD0B721B63}"/>
                </a:ext>
              </a:extLst>
            </p:cNvPr>
            <p:cNvSpPr>
              <a:spLocks/>
            </p:cNvSpPr>
            <p:nvPr userDrawn="1"/>
          </p:nvSpPr>
          <p:spPr>
            <a:xfrm rot="16200000" flipH="1">
              <a:off x="10865897" y="2786504"/>
              <a:ext cx="1499630" cy="1152577"/>
            </a:xfrm>
            <a:custGeom>
              <a:avLst/>
              <a:gdLst>
                <a:gd name="connsiteX0" fmla="*/ 0 w 1499630"/>
                <a:gd name="connsiteY0" fmla="*/ 1152577 h 1152577"/>
                <a:gd name="connsiteX1" fmla="*/ 1499630 w 1499630"/>
                <a:gd name="connsiteY1" fmla="*/ 1152577 h 1152577"/>
                <a:gd name="connsiteX2" fmla="*/ 749815 w 1499630"/>
                <a:gd name="connsiteY2" fmla="*/ 0 h 115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99630" h="1152577">
                  <a:moveTo>
                    <a:pt x="0" y="1152577"/>
                  </a:moveTo>
                  <a:lnTo>
                    <a:pt x="1499630" y="1152577"/>
                  </a:lnTo>
                  <a:lnTo>
                    <a:pt x="749815" y="0"/>
                  </a:lnTo>
                  <a:close/>
                </a:path>
              </a:pathLst>
            </a:custGeom>
            <a:gradFill flip="none" rotWithShape="1">
              <a:gsLst>
                <a:gs pos="34000">
                  <a:srgbClr val="0312B2"/>
                </a:gs>
                <a:gs pos="89000">
                  <a:srgbClr val="030E98"/>
                </a:gs>
              </a:gsLst>
              <a:lin ang="9600000" scaled="0"/>
              <a:tileRect/>
            </a:gradFill>
            <a:ln w="60325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6" name="Graphique 2">
              <a:extLst>
                <a:ext uri="{FF2B5EF4-FFF2-40B4-BE49-F238E27FC236}">
                  <a16:creationId xmlns:a16="http://schemas.microsoft.com/office/drawing/2014/main" id="{62A3921D-B51B-0D65-3E21-988E4165EA77}"/>
                </a:ext>
              </a:extLst>
            </p:cNvPr>
            <p:cNvSpPr>
              <a:spLocks/>
            </p:cNvSpPr>
            <p:nvPr userDrawn="1"/>
          </p:nvSpPr>
          <p:spPr>
            <a:xfrm rot="16200000">
              <a:off x="10495527" y="5583632"/>
              <a:ext cx="719478" cy="623092"/>
            </a:xfrm>
            <a:custGeom>
              <a:avLst/>
              <a:gdLst>
                <a:gd name="connsiteX0" fmla="*/ 1233583 w 2467165"/>
                <a:gd name="connsiteY0" fmla="*/ 0 h 2136648"/>
                <a:gd name="connsiteX1" fmla="*/ 1850327 w 2467165"/>
                <a:gd name="connsiteY1" fmla="*/ 1068324 h 2136648"/>
                <a:gd name="connsiteX2" fmla="*/ 2467166 w 2467165"/>
                <a:gd name="connsiteY2" fmla="*/ 2136648 h 2136648"/>
                <a:gd name="connsiteX3" fmla="*/ 1233583 w 2467165"/>
                <a:gd name="connsiteY3" fmla="*/ 2136648 h 2136648"/>
                <a:gd name="connsiteX4" fmla="*/ 0 w 2467165"/>
                <a:gd name="connsiteY4" fmla="*/ 2136648 h 2136648"/>
                <a:gd name="connsiteX5" fmla="*/ 616744 w 2467165"/>
                <a:gd name="connsiteY5" fmla="*/ 1068324 h 2136648"/>
                <a:gd name="connsiteX6" fmla="*/ 1233583 w 2467165"/>
                <a:gd name="connsiteY6" fmla="*/ 0 h 213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7165" h="2136648">
                  <a:moveTo>
                    <a:pt x="1233583" y="0"/>
                  </a:moveTo>
                  <a:lnTo>
                    <a:pt x="1850327" y="1068324"/>
                  </a:lnTo>
                  <a:lnTo>
                    <a:pt x="2467166" y="2136648"/>
                  </a:lnTo>
                  <a:lnTo>
                    <a:pt x="1233583" y="2136648"/>
                  </a:lnTo>
                  <a:lnTo>
                    <a:pt x="0" y="2136648"/>
                  </a:lnTo>
                  <a:lnTo>
                    <a:pt x="616744" y="1068324"/>
                  </a:lnTo>
                  <a:lnTo>
                    <a:pt x="1233583" y="0"/>
                  </a:lnTo>
                  <a:close/>
                </a:path>
              </a:pathLst>
            </a:custGeom>
            <a:gradFill flip="none" rotWithShape="1">
              <a:gsLst>
                <a:gs pos="34000">
                  <a:srgbClr val="0312B2"/>
                </a:gs>
                <a:gs pos="89000">
                  <a:srgbClr val="030E98"/>
                </a:gs>
              </a:gsLst>
              <a:lin ang="9600000" scaled="0"/>
              <a:tileRect/>
            </a:gradFill>
            <a:ln w="60325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</a:endParaRPr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49B051F0-44D4-BA15-BA1C-89376729705A}"/>
                </a:ext>
              </a:extLst>
            </p:cNvPr>
            <p:cNvSpPr>
              <a:spLocks/>
            </p:cNvSpPr>
            <p:nvPr userDrawn="1"/>
          </p:nvSpPr>
          <p:spPr>
            <a:xfrm rot="16200000" flipH="1">
              <a:off x="8035703" y="-546107"/>
              <a:ext cx="2033354" cy="3125568"/>
            </a:xfrm>
            <a:custGeom>
              <a:avLst/>
              <a:gdLst>
                <a:gd name="connsiteX0" fmla="*/ 0 w 2033354"/>
                <a:gd name="connsiteY0" fmla="*/ 0 h 3125568"/>
                <a:gd name="connsiteX1" fmla="*/ 0 w 2033354"/>
                <a:gd name="connsiteY1" fmla="*/ 3125568 h 3125568"/>
                <a:gd name="connsiteX2" fmla="*/ 2033354 w 2033354"/>
                <a:gd name="connsiteY2" fmla="*/ 3125568 h 312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33354" h="3125568">
                  <a:moveTo>
                    <a:pt x="0" y="0"/>
                  </a:moveTo>
                  <a:lnTo>
                    <a:pt x="0" y="3125568"/>
                  </a:lnTo>
                  <a:lnTo>
                    <a:pt x="2033354" y="3125568"/>
                  </a:lnTo>
                  <a:close/>
                </a:path>
              </a:pathLst>
            </a:custGeom>
            <a:gradFill flip="none" rotWithShape="1">
              <a:gsLst>
                <a:gs pos="34000">
                  <a:srgbClr val="0312B2"/>
                </a:gs>
                <a:gs pos="89000">
                  <a:srgbClr val="030E98"/>
                </a:gs>
              </a:gsLst>
              <a:lin ang="9600000" scaled="0"/>
              <a:tileRect/>
            </a:gradFill>
            <a:ln w="60325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</p:grpSp>
      <p:sp>
        <p:nvSpPr>
          <p:cNvPr id="3" name="Freeform 1">
            <a:extLst>
              <a:ext uri="{FF2B5EF4-FFF2-40B4-BE49-F238E27FC236}">
                <a16:creationId xmlns:a16="http://schemas.microsoft.com/office/drawing/2014/main" id="{6CC83162-20EB-0DA9-7286-4EF6795D20E1}"/>
              </a:ext>
            </a:extLst>
          </p:cNvPr>
          <p:cNvSpPr/>
          <p:nvPr userDrawn="1"/>
        </p:nvSpPr>
        <p:spPr>
          <a:xfrm>
            <a:off x="342324" y="6452382"/>
            <a:ext cx="982090" cy="155470"/>
          </a:xfrm>
          <a:custGeom>
            <a:avLst/>
            <a:gdLst>
              <a:gd name="connsiteX0" fmla="*/ 2739695 w 2838756"/>
              <a:gd name="connsiteY0" fmla="*/ 203359 h 449390"/>
              <a:gd name="connsiteX1" fmla="*/ 2668353 w 2838756"/>
              <a:gd name="connsiteY1" fmla="*/ 295371 h 449390"/>
              <a:gd name="connsiteX2" fmla="*/ 2739695 w 2838756"/>
              <a:gd name="connsiteY2" fmla="*/ 387859 h 449390"/>
              <a:gd name="connsiteX3" fmla="*/ 2806370 w 2838756"/>
              <a:gd name="connsiteY3" fmla="*/ 317564 h 449390"/>
              <a:gd name="connsiteX4" fmla="*/ 2806370 w 2838756"/>
              <a:gd name="connsiteY4" fmla="*/ 247841 h 449390"/>
              <a:gd name="connsiteX5" fmla="*/ 2739695 w 2838756"/>
              <a:gd name="connsiteY5" fmla="*/ 203359 h 449390"/>
              <a:gd name="connsiteX6" fmla="*/ 2250682 w 2838756"/>
              <a:gd name="connsiteY6" fmla="*/ 203359 h 449390"/>
              <a:gd name="connsiteX7" fmla="*/ 2177434 w 2838756"/>
              <a:gd name="connsiteY7" fmla="*/ 295371 h 449390"/>
              <a:gd name="connsiteX8" fmla="*/ 2250682 w 2838756"/>
              <a:gd name="connsiteY8" fmla="*/ 387859 h 449390"/>
              <a:gd name="connsiteX9" fmla="*/ 2324405 w 2838756"/>
              <a:gd name="connsiteY9" fmla="*/ 295371 h 449390"/>
              <a:gd name="connsiteX10" fmla="*/ 2324024 w 2838756"/>
              <a:gd name="connsiteY10" fmla="*/ 295371 h 449390"/>
              <a:gd name="connsiteX11" fmla="*/ 2250682 w 2838756"/>
              <a:gd name="connsiteY11" fmla="*/ 203359 h 449390"/>
              <a:gd name="connsiteX12" fmla="*/ 2574718 w 2838756"/>
              <a:gd name="connsiteY12" fmla="*/ 177070 h 449390"/>
              <a:gd name="connsiteX13" fmla="*/ 2574817 w 2838756"/>
              <a:gd name="connsiteY13" fmla="*/ 177071 h 449390"/>
              <a:gd name="connsiteX14" fmla="*/ 2590535 w 2838756"/>
              <a:gd name="connsiteY14" fmla="*/ 193165 h 449390"/>
              <a:gd name="connsiteX15" fmla="*/ 2590533 w 2838756"/>
              <a:gd name="connsiteY15" fmla="*/ 193264 h 449390"/>
              <a:gd name="connsiteX16" fmla="*/ 2590533 w 2838756"/>
              <a:gd name="connsiteY16" fmla="*/ 325185 h 449390"/>
              <a:gd name="connsiteX17" fmla="*/ 2496426 w 2838756"/>
              <a:gd name="connsiteY17" fmla="*/ 417196 h 449390"/>
              <a:gd name="connsiteX18" fmla="*/ 2402415 w 2838756"/>
              <a:gd name="connsiteY18" fmla="*/ 325185 h 449390"/>
              <a:gd name="connsiteX19" fmla="*/ 2402415 w 2838756"/>
              <a:gd name="connsiteY19" fmla="*/ 193264 h 449390"/>
              <a:gd name="connsiteX20" fmla="*/ 2418031 w 2838756"/>
              <a:gd name="connsiteY20" fmla="*/ 177071 h 449390"/>
              <a:gd name="connsiteX21" fmla="*/ 2418607 w 2838756"/>
              <a:gd name="connsiteY21" fmla="*/ 177071 h 449390"/>
              <a:gd name="connsiteX22" fmla="*/ 2434800 w 2838756"/>
              <a:gd name="connsiteY22" fmla="*/ 193264 h 449390"/>
              <a:gd name="connsiteX23" fmla="*/ 2434800 w 2838756"/>
              <a:gd name="connsiteY23" fmla="*/ 325185 h 449390"/>
              <a:gd name="connsiteX24" fmla="*/ 2496426 w 2838756"/>
              <a:gd name="connsiteY24" fmla="*/ 386335 h 449390"/>
              <a:gd name="connsiteX25" fmla="*/ 2558149 w 2838756"/>
              <a:gd name="connsiteY25" fmla="*/ 325185 h 449390"/>
              <a:gd name="connsiteX26" fmla="*/ 2558149 w 2838756"/>
              <a:gd name="connsiteY26" fmla="*/ 193264 h 449390"/>
              <a:gd name="connsiteX27" fmla="*/ 2574718 w 2838756"/>
              <a:gd name="connsiteY27" fmla="*/ 177070 h 449390"/>
              <a:gd name="connsiteX28" fmla="*/ 2250682 w 2838756"/>
              <a:gd name="connsiteY28" fmla="*/ 174022 h 449390"/>
              <a:gd name="connsiteX29" fmla="*/ 2356885 w 2838756"/>
              <a:gd name="connsiteY29" fmla="*/ 295371 h 449390"/>
              <a:gd name="connsiteX30" fmla="*/ 2250682 w 2838756"/>
              <a:gd name="connsiteY30" fmla="*/ 417196 h 449390"/>
              <a:gd name="connsiteX31" fmla="*/ 2144573 w 2838756"/>
              <a:gd name="connsiteY31" fmla="*/ 295371 h 449390"/>
              <a:gd name="connsiteX32" fmla="*/ 2250682 w 2838756"/>
              <a:gd name="connsiteY32" fmla="*/ 174022 h 449390"/>
              <a:gd name="connsiteX33" fmla="*/ 1920070 w 2838756"/>
              <a:gd name="connsiteY33" fmla="*/ 174022 h 449390"/>
              <a:gd name="connsiteX34" fmla="*/ 1997889 w 2838756"/>
              <a:gd name="connsiteY34" fmla="*/ 208884 h 449390"/>
              <a:gd name="connsiteX35" fmla="*/ 2001413 w 2838756"/>
              <a:gd name="connsiteY35" fmla="*/ 218409 h 449390"/>
              <a:gd name="connsiteX36" fmla="*/ 1987322 w 2838756"/>
              <a:gd name="connsiteY36" fmla="*/ 233077 h 449390"/>
              <a:gd name="connsiteX37" fmla="*/ 1986745 w 2838756"/>
              <a:gd name="connsiteY37" fmla="*/ 233077 h 449390"/>
              <a:gd name="connsiteX38" fmla="*/ 1974648 w 2838756"/>
              <a:gd name="connsiteY38" fmla="*/ 226981 h 449390"/>
              <a:gd name="connsiteX39" fmla="*/ 1920070 w 2838756"/>
              <a:gd name="connsiteY39" fmla="*/ 203645 h 449390"/>
              <a:gd name="connsiteX40" fmla="*/ 1848727 w 2838756"/>
              <a:gd name="connsiteY40" fmla="*/ 295657 h 449390"/>
              <a:gd name="connsiteX41" fmla="*/ 1920070 w 2838756"/>
              <a:gd name="connsiteY41" fmla="*/ 388144 h 449390"/>
              <a:gd name="connsiteX42" fmla="*/ 1978648 w 2838756"/>
              <a:gd name="connsiteY42" fmla="*/ 366427 h 449390"/>
              <a:gd name="connsiteX43" fmla="*/ 1988173 w 2838756"/>
              <a:gd name="connsiteY43" fmla="*/ 362903 h 449390"/>
              <a:gd name="connsiteX44" fmla="*/ 2002842 w 2838756"/>
              <a:gd name="connsiteY44" fmla="*/ 377572 h 449390"/>
              <a:gd name="connsiteX45" fmla="*/ 1996269 w 2838756"/>
              <a:gd name="connsiteY45" fmla="*/ 390145 h 449390"/>
              <a:gd name="connsiteX46" fmla="*/ 1920069 w 2838756"/>
              <a:gd name="connsiteY46" fmla="*/ 417481 h 449390"/>
              <a:gd name="connsiteX47" fmla="*/ 1815866 w 2838756"/>
              <a:gd name="connsiteY47" fmla="*/ 295657 h 449390"/>
              <a:gd name="connsiteX48" fmla="*/ 1920070 w 2838756"/>
              <a:gd name="connsiteY48" fmla="*/ 174022 h 449390"/>
              <a:gd name="connsiteX49" fmla="*/ 1026624 w 2838756"/>
              <a:gd name="connsiteY49" fmla="*/ 94584 h 449390"/>
              <a:gd name="connsiteX50" fmla="*/ 904228 w 2838756"/>
              <a:gd name="connsiteY50" fmla="*/ 240792 h 449390"/>
              <a:gd name="connsiteX51" fmla="*/ 1026624 w 2838756"/>
              <a:gd name="connsiteY51" fmla="*/ 386334 h 449390"/>
              <a:gd name="connsiteX52" fmla="*/ 1148925 w 2838756"/>
              <a:gd name="connsiteY52" fmla="*/ 240792 h 449390"/>
              <a:gd name="connsiteX53" fmla="*/ 1026624 w 2838756"/>
              <a:gd name="connsiteY53" fmla="*/ 94584 h 449390"/>
              <a:gd name="connsiteX54" fmla="*/ 1220456 w 2838756"/>
              <a:gd name="connsiteY54" fmla="*/ 66295 h 449390"/>
              <a:gd name="connsiteX55" fmla="*/ 1220743 w 2838756"/>
              <a:gd name="connsiteY55" fmla="*/ 66295 h 449390"/>
              <a:gd name="connsiteX56" fmla="*/ 1236936 w 2838756"/>
              <a:gd name="connsiteY56" fmla="*/ 77439 h 449390"/>
              <a:gd name="connsiteX57" fmla="*/ 1339520 w 2838756"/>
              <a:gd name="connsiteY57" fmla="*/ 349473 h 449390"/>
              <a:gd name="connsiteX58" fmla="*/ 1442199 w 2838756"/>
              <a:gd name="connsiteY58" fmla="*/ 77439 h 449390"/>
              <a:gd name="connsiteX59" fmla="*/ 1458392 w 2838756"/>
              <a:gd name="connsiteY59" fmla="*/ 66295 h 449390"/>
              <a:gd name="connsiteX60" fmla="*/ 1475538 w 2838756"/>
              <a:gd name="connsiteY60" fmla="*/ 83248 h 449390"/>
              <a:gd name="connsiteX61" fmla="*/ 1475537 w 2838756"/>
              <a:gd name="connsiteY61" fmla="*/ 83535 h 449390"/>
              <a:gd name="connsiteX62" fmla="*/ 1474013 w 2838756"/>
              <a:gd name="connsiteY62" fmla="*/ 91060 h 449390"/>
              <a:gd name="connsiteX63" fmla="*/ 1355712 w 2838756"/>
              <a:gd name="connsiteY63" fmla="*/ 403003 h 449390"/>
              <a:gd name="connsiteX64" fmla="*/ 1334391 w 2838756"/>
              <a:gd name="connsiteY64" fmla="*/ 413972 h 449390"/>
              <a:gd name="connsiteX65" fmla="*/ 1323423 w 2838756"/>
              <a:gd name="connsiteY65" fmla="*/ 403003 h 449390"/>
              <a:gd name="connsiteX66" fmla="*/ 1205122 w 2838756"/>
              <a:gd name="connsiteY66" fmla="*/ 91060 h 449390"/>
              <a:gd name="connsiteX67" fmla="*/ 1203598 w 2838756"/>
              <a:gd name="connsiteY67" fmla="*/ 83535 h 449390"/>
              <a:gd name="connsiteX68" fmla="*/ 1220456 w 2838756"/>
              <a:gd name="connsiteY68" fmla="*/ 66295 h 449390"/>
              <a:gd name="connsiteX69" fmla="*/ 1528883 w 2838756"/>
              <a:gd name="connsiteY69" fmla="*/ 64681 h 449390"/>
              <a:gd name="connsiteX70" fmla="*/ 1547356 w 2838756"/>
              <a:gd name="connsiteY70" fmla="*/ 80593 h 449390"/>
              <a:gd name="connsiteX71" fmla="*/ 1547356 w 2838756"/>
              <a:gd name="connsiteY71" fmla="*/ 83154 h 449390"/>
              <a:gd name="connsiteX72" fmla="*/ 1547356 w 2838756"/>
              <a:gd name="connsiteY72" fmla="*/ 220505 h 449390"/>
              <a:gd name="connsiteX73" fmla="*/ 1723378 w 2838756"/>
              <a:gd name="connsiteY73" fmla="*/ 220505 h 449390"/>
              <a:gd name="connsiteX74" fmla="*/ 1723378 w 2838756"/>
              <a:gd name="connsiteY74" fmla="*/ 83535 h 449390"/>
              <a:gd name="connsiteX75" fmla="*/ 1739290 w 2838756"/>
              <a:gd name="connsiteY75" fmla="*/ 65062 h 449390"/>
              <a:gd name="connsiteX76" fmla="*/ 1757763 w 2838756"/>
              <a:gd name="connsiteY76" fmla="*/ 80974 h 449390"/>
              <a:gd name="connsiteX77" fmla="*/ 1757763 w 2838756"/>
              <a:gd name="connsiteY77" fmla="*/ 83535 h 449390"/>
              <a:gd name="connsiteX78" fmla="*/ 1757763 w 2838756"/>
              <a:gd name="connsiteY78" fmla="*/ 397860 h 449390"/>
              <a:gd name="connsiteX79" fmla="*/ 1741851 w 2838756"/>
              <a:gd name="connsiteY79" fmla="*/ 416333 h 449390"/>
              <a:gd name="connsiteX80" fmla="*/ 1723378 w 2838756"/>
              <a:gd name="connsiteY80" fmla="*/ 400421 h 449390"/>
              <a:gd name="connsiteX81" fmla="*/ 1723378 w 2838756"/>
              <a:gd name="connsiteY81" fmla="*/ 397860 h 449390"/>
              <a:gd name="connsiteX82" fmla="*/ 1723378 w 2838756"/>
              <a:gd name="connsiteY82" fmla="*/ 251842 h 449390"/>
              <a:gd name="connsiteX83" fmla="*/ 1547356 w 2838756"/>
              <a:gd name="connsiteY83" fmla="*/ 251842 h 449390"/>
              <a:gd name="connsiteX84" fmla="*/ 1547356 w 2838756"/>
              <a:gd name="connsiteY84" fmla="*/ 397479 h 449390"/>
              <a:gd name="connsiteX85" fmla="*/ 1531444 w 2838756"/>
              <a:gd name="connsiteY85" fmla="*/ 415952 h 449390"/>
              <a:gd name="connsiteX86" fmla="*/ 1512970 w 2838756"/>
              <a:gd name="connsiteY86" fmla="*/ 400040 h 449390"/>
              <a:gd name="connsiteX87" fmla="*/ 1512970 w 2838756"/>
              <a:gd name="connsiteY87" fmla="*/ 397479 h 449390"/>
              <a:gd name="connsiteX88" fmla="*/ 1512970 w 2838756"/>
              <a:gd name="connsiteY88" fmla="*/ 83154 h 449390"/>
              <a:gd name="connsiteX89" fmla="*/ 1528883 w 2838756"/>
              <a:gd name="connsiteY89" fmla="*/ 64681 h 449390"/>
              <a:gd name="connsiteX90" fmla="*/ 1026624 w 2838756"/>
              <a:gd name="connsiteY90" fmla="*/ 63246 h 449390"/>
              <a:gd name="connsiteX91" fmla="*/ 1184358 w 2838756"/>
              <a:gd name="connsiteY91" fmla="*/ 240792 h 449390"/>
              <a:gd name="connsiteX92" fmla="*/ 1026624 w 2838756"/>
              <a:gd name="connsiteY92" fmla="*/ 417672 h 449390"/>
              <a:gd name="connsiteX93" fmla="*/ 868795 w 2838756"/>
              <a:gd name="connsiteY93" fmla="*/ 240792 h 449390"/>
              <a:gd name="connsiteX94" fmla="*/ 1026624 w 2838756"/>
              <a:gd name="connsiteY94" fmla="*/ 63246 h 449390"/>
              <a:gd name="connsiteX95" fmla="*/ 2065135 w 2838756"/>
              <a:gd name="connsiteY95" fmla="*/ 50674 h 449390"/>
              <a:gd name="connsiteX96" fmla="*/ 2081327 w 2838756"/>
              <a:gd name="connsiteY96" fmla="*/ 66772 h 449390"/>
              <a:gd name="connsiteX97" fmla="*/ 2081327 w 2838756"/>
              <a:gd name="connsiteY97" fmla="*/ 356046 h 449390"/>
              <a:gd name="connsiteX98" fmla="*/ 2101520 w 2838756"/>
              <a:gd name="connsiteY98" fmla="*/ 384621 h 449390"/>
              <a:gd name="connsiteX99" fmla="*/ 2117916 w 2838756"/>
              <a:gd name="connsiteY99" fmla="*/ 398609 h 449390"/>
              <a:gd name="connsiteX100" fmla="*/ 2103928 w 2838756"/>
              <a:gd name="connsiteY100" fmla="*/ 415006 h 449390"/>
              <a:gd name="connsiteX101" fmla="*/ 2101520 w 2838756"/>
              <a:gd name="connsiteY101" fmla="*/ 415006 h 449390"/>
              <a:gd name="connsiteX102" fmla="*/ 2048942 w 2838756"/>
              <a:gd name="connsiteY102" fmla="*/ 355855 h 449390"/>
              <a:gd name="connsiteX103" fmla="*/ 2048942 w 2838756"/>
              <a:gd name="connsiteY103" fmla="*/ 66772 h 449390"/>
              <a:gd name="connsiteX104" fmla="*/ 2065135 w 2838756"/>
              <a:gd name="connsiteY104" fmla="*/ 50674 h 449390"/>
              <a:gd name="connsiteX105" fmla="*/ 2822563 w 2838756"/>
              <a:gd name="connsiteY105" fmla="*/ 50578 h 449390"/>
              <a:gd name="connsiteX106" fmla="*/ 2838756 w 2838756"/>
              <a:gd name="connsiteY106" fmla="*/ 66771 h 449390"/>
              <a:gd name="connsiteX107" fmla="*/ 2838755 w 2838756"/>
              <a:gd name="connsiteY107" fmla="*/ 317945 h 449390"/>
              <a:gd name="connsiteX108" fmla="*/ 2739695 w 2838756"/>
              <a:gd name="connsiteY108" fmla="*/ 417577 h 449390"/>
              <a:gd name="connsiteX109" fmla="*/ 2635968 w 2838756"/>
              <a:gd name="connsiteY109" fmla="*/ 295752 h 449390"/>
              <a:gd name="connsiteX110" fmla="*/ 2737600 w 2838756"/>
              <a:gd name="connsiteY110" fmla="*/ 174403 h 449390"/>
              <a:gd name="connsiteX111" fmla="*/ 2806370 w 2838756"/>
              <a:gd name="connsiteY111" fmla="*/ 206884 h 449390"/>
              <a:gd name="connsiteX112" fmla="*/ 2806370 w 2838756"/>
              <a:gd name="connsiteY112" fmla="*/ 66771 h 449390"/>
              <a:gd name="connsiteX113" fmla="*/ 2822563 w 2838756"/>
              <a:gd name="connsiteY113" fmla="*/ 50578 h 449390"/>
              <a:gd name="connsiteX114" fmla="*/ 696678 w 2838756"/>
              <a:gd name="connsiteY114" fmla="*/ 25623 h 449390"/>
              <a:gd name="connsiteX115" fmla="*/ 661054 w 2838756"/>
              <a:gd name="connsiteY115" fmla="*/ 449390 h 449390"/>
              <a:gd name="connsiteX116" fmla="*/ 456838 w 2838756"/>
              <a:gd name="connsiteY116" fmla="*/ 449390 h 449390"/>
              <a:gd name="connsiteX117" fmla="*/ 519703 w 2838756"/>
              <a:gd name="connsiteY117" fmla="*/ 338233 h 449390"/>
              <a:gd name="connsiteX118" fmla="*/ 436550 w 2838756"/>
              <a:gd name="connsiteY118" fmla="*/ 338233 h 449390"/>
              <a:gd name="connsiteX119" fmla="*/ 534562 w 2838756"/>
              <a:gd name="connsiteY119" fmla="*/ 165545 h 449390"/>
              <a:gd name="connsiteX120" fmla="*/ 618192 w 2838756"/>
              <a:gd name="connsiteY120" fmla="*/ 165545 h 449390"/>
              <a:gd name="connsiteX121" fmla="*/ 696678 w 2838756"/>
              <a:gd name="connsiteY121" fmla="*/ 25813 h 449390"/>
              <a:gd name="connsiteX122" fmla="*/ 333013 w 2838756"/>
              <a:gd name="connsiteY122" fmla="*/ 0 h 449390"/>
              <a:gd name="connsiteX123" fmla="*/ 552088 w 2838756"/>
              <a:gd name="connsiteY123" fmla="*/ 0 h 449390"/>
              <a:gd name="connsiteX124" fmla="*/ 293484 w 2838756"/>
              <a:gd name="connsiteY124" fmla="*/ 449199 h 449390"/>
              <a:gd name="connsiteX125" fmla="*/ 293389 w 2838756"/>
              <a:gd name="connsiteY125" fmla="*/ 449390 h 449390"/>
              <a:gd name="connsiteX126" fmla="*/ 85173 w 2838756"/>
              <a:gd name="connsiteY126" fmla="*/ 449390 h 449390"/>
              <a:gd name="connsiteX127" fmla="*/ 49073 w 2838756"/>
              <a:gd name="connsiteY127" fmla="*/ 24670 h 449390"/>
              <a:gd name="connsiteX128" fmla="*/ 184137 w 2838756"/>
              <a:gd name="connsiteY128" fmla="*/ 259271 h 44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2838756" h="449390">
                <a:moveTo>
                  <a:pt x="2739695" y="203359"/>
                </a:moveTo>
                <a:cubicBezTo>
                  <a:pt x="2692070" y="203359"/>
                  <a:pt x="2668353" y="233173"/>
                  <a:pt x="2668353" y="295371"/>
                </a:cubicBezTo>
                <a:cubicBezTo>
                  <a:pt x="2668353" y="357569"/>
                  <a:pt x="2693118" y="387859"/>
                  <a:pt x="2739695" y="387859"/>
                </a:cubicBezTo>
                <a:cubicBezTo>
                  <a:pt x="2778557" y="387859"/>
                  <a:pt x="2806370" y="365665"/>
                  <a:pt x="2806370" y="317564"/>
                </a:cubicBezTo>
                <a:lnTo>
                  <a:pt x="2806370" y="247841"/>
                </a:lnTo>
                <a:cubicBezTo>
                  <a:pt x="2806370" y="247841"/>
                  <a:pt x="2787320" y="203359"/>
                  <a:pt x="2739695" y="203359"/>
                </a:cubicBezTo>
                <a:close/>
                <a:moveTo>
                  <a:pt x="2250682" y="203359"/>
                </a:moveTo>
                <a:cubicBezTo>
                  <a:pt x="2204104" y="203359"/>
                  <a:pt x="2177434" y="231934"/>
                  <a:pt x="2177434" y="295371"/>
                </a:cubicBezTo>
                <a:cubicBezTo>
                  <a:pt x="2177434" y="358807"/>
                  <a:pt x="2204200" y="387859"/>
                  <a:pt x="2250682" y="387859"/>
                </a:cubicBezTo>
                <a:cubicBezTo>
                  <a:pt x="2297164" y="387859"/>
                  <a:pt x="2324405" y="360046"/>
                  <a:pt x="2324405" y="295371"/>
                </a:cubicBezTo>
                <a:lnTo>
                  <a:pt x="2324024" y="295371"/>
                </a:lnTo>
                <a:cubicBezTo>
                  <a:pt x="2324024" y="231649"/>
                  <a:pt x="2297259" y="203359"/>
                  <a:pt x="2250682" y="203359"/>
                </a:cubicBezTo>
                <a:close/>
                <a:moveTo>
                  <a:pt x="2574718" y="177070"/>
                </a:moveTo>
                <a:cubicBezTo>
                  <a:pt x="2574751" y="177070"/>
                  <a:pt x="2574784" y="177070"/>
                  <a:pt x="2574817" y="177071"/>
                </a:cubicBezTo>
                <a:cubicBezTo>
                  <a:pt x="2583602" y="177175"/>
                  <a:pt x="2590639" y="184380"/>
                  <a:pt x="2590535" y="193165"/>
                </a:cubicBezTo>
                <a:cubicBezTo>
                  <a:pt x="2590535" y="193198"/>
                  <a:pt x="2590534" y="193231"/>
                  <a:pt x="2590533" y="193264"/>
                </a:cubicBezTo>
                <a:lnTo>
                  <a:pt x="2590533" y="325185"/>
                </a:lnTo>
                <a:cubicBezTo>
                  <a:pt x="2590533" y="372810"/>
                  <a:pt x="2574817" y="417196"/>
                  <a:pt x="2496426" y="417196"/>
                </a:cubicBezTo>
                <a:cubicBezTo>
                  <a:pt x="2418036" y="417196"/>
                  <a:pt x="2402415" y="373191"/>
                  <a:pt x="2402415" y="325185"/>
                </a:cubicBezTo>
                <a:lnTo>
                  <a:pt x="2402415" y="193264"/>
                </a:lnTo>
                <a:cubicBezTo>
                  <a:pt x="2402255" y="184480"/>
                  <a:pt x="2409247" y="177230"/>
                  <a:pt x="2418031" y="177071"/>
                </a:cubicBezTo>
                <a:cubicBezTo>
                  <a:pt x="2418223" y="177068"/>
                  <a:pt x="2418415" y="177068"/>
                  <a:pt x="2418607" y="177071"/>
                </a:cubicBezTo>
                <a:cubicBezTo>
                  <a:pt x="2427529" y="177123"/>
                  <a:pt x="2434748" y="184342"/>
                  <a:pt x="2434800" y="193264"/>
                </a:cubicBezTo>
                <a:lnTo>
                  <a:pt x="2434800" y="325185"/>
                </a:lnTo>
                <a:cubicBezTo>
                  <a:pt x="2434800" y="358046"/>
                  <a:pt x="2445373" y="386335"/>
                  <a:pt x="2496426" y="386335"/>
                </a:cubicBezTo>
                <a:cubicBezTo>
                  <a:pt x="2547481" y="386335"/>
                  <a:pt x="2558149" y="357760"/>
                  <a:pt x="2558149" y="325185"/>
                </a:cubicBezTo>
                <a:lnTo>
                  <a:pt x="2558149" y="193264"/>
                </a:lnTo>
                <a:cubicBezTo>
                  <a:pt x="2558252" y="184216"/>
                  <a:pt x="2565671" y="176966"/>
                  <a:pt x="2574718" y="177070"/>
                </a:cubicBezTo>
                <a:close/>
                <a:moveTo>
                  <a:pt x="2250682" y="174022"/>
                </a:moveTo>
                <a:cubicBezTo>
                  <a:pt x="2315833" y="174022"/>
                  <a:pt x="2356885" y="212408"/>
                  <a:pt x="2356885" y="295371"/>
                </a:cubicBezTo>
                <a:cubicBezTo>
                  <a:pt x="2356885" y="378238"/>
                  <a:pt x="2316404" y="417196"/>
                  <a:pt x="2250682" y="417196"/>
                </a:cubicBezTo>
                <a:cubicBezTo>
                  <a:pt x="2184959" y="417196"/>
                  <a:pt x="2144573" y="378238"/>
                  <a:pt x="2144573" y="295371"/>
                </a:cubicBezTo>
                <a:cubicBezTo>
                  <a:pt x="2144573" y="212503"/>
                  <a:pt x="2185531" y="174022"/>
                  <a:pt x="2250682" y="174022"/>
                </a:cubicBezTo>
                <a:close/>
                <a:moveTo>
                  <a:pt x="1920070" y="174022"/>
                </a:moveTo>
                <a:cubicBezTo>
                  <a:pt x="1950053" y="172734"/>
                  <a:pt x="1978890" y="185653"/>
                  <a:pt x="1997889" y="208884"/>
                </a:cubicBezTo>
                <a:cubicBezTo>
                  <a:pt x="2000146" y="211546"/>
                  <a:pt x="2001394" y="214918"/>
                  <a:pt x="2001413" y="218409"/>
                </a:cubicBezTo>
                <a:cubicBezTo>
                  <a:pt x="2001572" y="226351"/>
                  <a:pt x="1995264" y="232918"/>
                  <a:pt x="1987322" y="233077"/>
                </a:cubicBezTo>
                <a:cubicBezTo>
                  <a:pt x="1987129" y="233081"/>
                  <a:pt x="1986937" y="233081"/>
                  <a:pt x="1986745" y="233077"/>
                </a:cubicBezTo>
                <a:cubicBezTo>
                  <a:pt x="1981967" y="233108"/>
                  <a:pt x="1977465" y="230840"/>
                  <a:pt x="1974648" y="226981"/>
                </a:cubicBezTo>
                <a:cubicBezTo>
                  <a:pt x="1961300" y="210833"/>
                  <a:pt x="1940966" y="202139"/>
                  <a:pt x="1920070" y="203645"/>
                </a:cubicBezTo>
                <a:cubicBezTo>
                  <a:pt x="1873492" y="203645"/>
                  <a:pt x="1848727" y="233458"/>
                  <a:pt x="1848727" y="295657"/>
                </a:cubicBezTo>
                <a:cubicBezTo>
                  <a:pt x="1848727" y="357855"/>
                  <a:pt x="1873492" y="388144"/>
                  <a:pt x="1920070" y="388144"/>
                </a:cubicBezTo>
                <a:cubicBezTo>
                  <a:pt x="1941528" y="387943"/>
                  <a:pt x="1962244" y="380263"/>
                  <a:pt x="1978648" y="366427"/>
                </a:cubicBezTo>
                <a:cubicBezTo>
                  <a:pt x="1981311" y="364170"/>
                  <a:pt x="1984683" y="362923"/>
                  <a:pt x="1988173" y="362903"/>
                </a:cubicBezTo>
                <a:cubicBezTo>
                  <a:pt x="1996275" y="362903"/>
                  <a:pt x="2002842" y="369470"/>
                  <a:pt x="2002842" y="377572"/>
                </a:cubicBezTo>
                <a:cubicBezTo>
                  <a:pt x="2002806" y="382577"/>
                  <a:pt x="2000359" y="387258"/>
                  <a:pt x="1996269" y="390145"/>
                </a:cubicBezTo>
                <a:cubicBezTo>
                  <a:pt x="1975028" y="408202"/>
                  <a:pt x="1947945" y="417918"/>
                  <a:pt x="1920069" y="417481"/>
                </a:cubicBezTo>
                <a:cubicBezTo>
                  <a:pt x="1854823" y="417481"/>
                  <a:pt x="1815866" y="378524"/>
                  <a:pt x="1815866" y="295657"/>
                </a:cubicBezTo>
                <a:cubicBezTo>
                  <a:pt x="1815866" y="212789"/>
                  <a:pt x="1854823" y="174022"/>
                  <a:pt x="1920070" y="174022"/>
                </a:cubicBezTo>
                <a:close/>
                <a:moveTo>
                  <a:pt x="1026624" y="94584"/>
                </a:moveTo>
                <a:cubicBezTo>
                  <a:pt x="949281" y="94584"/>
                  <a:pt x="904228" y="141637"/>
                  <a:pt x="904228" y="240792"/>
                </a:cubicBezTo>
                <a:cubicBezTo>
                  <a:pt x="904228" y="339376"/>
                  <a:pt x="949186" y="386334"/>
                  <a:pt x="1026624" y="386334"/>
                </a:cubicBezTo>
                <a:cubicBezTo>
                  <a:pt x="1104063" y="386334"/>
                  <a:pt x="1148925" y="339376"/>
                  <a:pt x="1148925" y="240792"/>
                </a:cubicBezTo>
                <a:cubicBezTo>
                  <a:pt x="1148925" y="142209"/>
                  <a:pt x="1103967" y="94584"/>
                  <a:pt x="1026624" y="94584"/>
                </a:cubicBezTo>
                <a:close/>
                <a:moveTo>
                  <a:pt x="1220456" y="66295"/>
                </a:moveTo>
                <a:cubicBezTo>
                  <a:pt x="1220552" y="66294"/>
                  <a:pt x="1220648" y="66294"/>
                  <a:pt x="1220743" y="66295"/>
                </a:cubicBezTo>
                <a:cubicBezTo>
                  <a:pt x="1227929" y="66295"/>
                  <a:pt x="1234369" y="70727"/>
                  <a:pt x="1236936" y="77439"/>
                </a:cubicBezTo>
                <a:lnTo>
                  <a:pt x="1339520" y="349473"/>
                </a:lnTo>
                <a:lnTo>
                  <a:pt x="1442199" y="77439"/>
                </a:lnTo>
                <a:cubicBezTo>
                  <a:pt x="1444766" y="70727"/>
                  <a:pt x="1451206" y="66295"/>
                  <a:pt x="1458392" y="66295"/>
                </a:cubicBezTo>
                <a:cubicBezTo>
                  <a:pt x="1467808" y="66241"/>
                  <a:pt x="1475484" y="73832"/>
                  <a:pt x="1475538" y="83248"/>
                </a:cubicBezTo>
                <a:cubicBezTo>
                  <a:pt x="1475538" y="83344"/>
                  <a:pt x="1475538" y="83439"/>
                  <a:pt x="1475537" y="83535"/>
                </a:cubicBezTo>
                <a:cubicBezTo>
                  <a:pt x="1475453" y="86111"/>
                  <a:pt x="1474938" y="88654"/>
                  <a:pt x="1474013" y="91060"/>
                </a:cubicBezTo>
                <a:lnTo>
                  <a:pt x="1355712" y="403003"/>
                </a:lnTo>
                <a:cubicBezTo>
                  <a:pt x="1352853" y="411920"/>
                  <a:pt x="1343307" y="416831"/>
                  <a:pt x="1334391" y="413972"/>
                </a:cubicBezTo>
                <a:cubicBezTo>
                  <a:pt x="1329179" y="412300"/>
                  <a:pt x="1325094" y="408216"/>
                  <a:pt x="1323423" y="403003"/>
                </a:cubicBezTo>
                <a:lnTo>
                  <a:pt x="1205122" y="91060"/>
                </a:lnTo>
                <a:cubicBezTo>
                  <a:pt x="1204197" y="88654"/>
                  <a:pt x="1203682" y="86111"/>
                  <a:pt x="1203598" y="83535"/>
                </a:cubicBezTo>
                <a:cubicBezTo>
                  <a:pt x="1203493" y="74119"/>
                  <a:pt x="1211040" y="66401"/>
                  <a:pt x="1220456" y="66295"/>
                </a:cubicBezTo>
                <a:close/>
                <a:moveTo>
                  <a:pt x="1528883" y="64681"/>
                </a:moveTo>
                <a:cubicBezTo>
                  <a:pt x="1538378" y="63974"/>
                  <a:pt x="1546648" y="71098"/>
                  <a:pt x="1547356" y="80593"/>
                </a:cubicBezTo>
                <a:cubicBezTo>
                  <a:pt x="1547419" y="81445"/>
                  <a:pt x="1547419" y="82301"/>
                  <a:pt x="1547356" y="83154"/>
                </a:cubicBezTo>
                <a:lnTo>
                  <a:pt x="1547356" y="220505"/>
                </a:lnTo>
                <a:lnTo>
                  <a:pt x="1723378" y="220505"/>
                </a:lnTo>
                <a:lnTo>
                  <a:pt x="1723378" y="83535"/>
                </a:lnTo>
                <a:cubicBezTo>
                  <a:pt x="1722670" y="74040"/>
                  <a:pt x="1729794" y="65769"/>
                  <a:pt x="1739290" y="65062"/>
                </a:cubicBezTo>
                <a:cubicBezTo>
                  <a:pt x="1748785" y="64355"/>
                  <a:pt x="1757056" y="71479"/>
                  <a:pt x="1757763" y="80974"/>
                </a:cubicBezTo>
                <a:cubicBezTo>
                  <a:pt x="1757826" y="81826"/>
                  <a:pt x="1757826" y="82682"/>
                  <a:pt x="1757763" y="83535"/>
                </a:cubicBezTo>
                <a:lnTo>
                  <a:pt x="1757763" y="397860"/>
                </a:lnTo>
                <a:cubicBezTo>
                  <a:pt x="1758470" y="407355"/>
                  <a:pt x="1751346" y="415626"/>
                  <a:pt x="1741851" y="416333"/>
                </a:cubicBezTo>
                <a:cubicBezTo>
                  <a:pt x="1732356" y="417040"/>
                  <a:pt x="1724085" y="409916"/>
                  <a:pt x="1723378" y="400421"/>
                </a:cubicBezTo>
                <a:cubicBezTo>
                  <a:pt x="1723314" y="399569"/>
                  <a:pt x="1723314" y="398713"/>
                  <a:pt x="1723378" y="397860"/>
                </a:cubicBezTo>
                <a:lnTo>
                  <a:pt x="1723378" y="251842"/>
                </a:lnTo>
                <a:lnTo>
                  <a:pt x="1547356" y="251842"/>
                </a:lnTo>
                <a:lnTo>
                  <a:pt x="1547356" y="397479"/>
                </a:lnTo>
                <a:cubicBezTo>
                  <a:pt x="1548063" y="406974"/>
                  <a:pt x="1540939" y="415245"/>
                  <a:pt x="1531444" y="415952"/>
                </a:cubicBezTo>
                <a:cubicBezTo>
                  <a:pt x="1521948" y="416659"/>
                  <a:pt x="1513678" y="409535"/>
                  <a:pt x="1512970" y="400040"/>
                </a:cubicBezTo>
                <a:cubicBezTo>
                  <a:pt x="1512907" y="399188"/>
                  <a:pt x="1512907" y="398332"/>
                  <a:pt x="1512970" y="397479"/>
                </a:cubicBezTo>
                <a:lnTo>
                  <a:pt x="1512970" y="83154"/>
                </a:lnTo>
                <a:cubicBezTo>
                  <a:pt x="1512263" y="73659"/>
                  <a:pt x="1519387" y="65388"/>
                  <a:pt x="1528883" y="64681"/>
                </a:cubicBezTo>
                <a:close/>
                <a:moveTo>
                  <a:pt x="1026624" y="63246"/>
                </a:moveTo>
                <a:cubicBezTo>
                  <a:pt x="1124732" y="63246"/>
                  <a:pt x="1184358" y="120873"/>
                  <a:pt x="1184358" y="240792"/>
                </a:cubicBezTo>
                <a:cubicBezTo>
                  <a:pt x="1184358" y="360712"/>
                  <a:pt x="1124256" y="417672"/>
                  <a:pt x="1026624" y="417672"/>
                </a:cubicBezTo>
                <a:cubicBezTo>
                  <a:pt x="928993" y="417672"/>
                  <a:pt x="868795" y="359569"/>
                  <a:pt x="868795" y="240792"/>
                </a:cubicBezTo>
                <a:cubicBezTo>
                  <a:pt x="868795" y="120873"/>
                  <a:pt x="928517" y="63246"/>
                  <a:pt x="1026624" y="63246"/>
                </a:cubicBezTo>
                <a:close/>
                <a:moveTo>
                  <a:pt x="2065135" y="50674"/>
                </a:moveTo>
                <a:cubicBezTo>
                  <a:pt x="2074040" y="50674"/>
                  <a:pt x="2081275" y="57866"/>
                  <a:pt x="2081327" y="66772"/>
                </a:cubicBezTo>
                <a:lnTo>
                  <a:pt x="2081327" y="356046"/>
                </a:lnTo>
                <a:cubicBezTo>
                  <a:pt x="2081327" y="376239"/>
                  <a:pt x="2087899" y="384621"/>
                  <a:pt x="2101520" y="384621"/>
                </a:cubicBezTo>
                <a:cubicBezTo>
                  <a:pt x="2109911" y="383956"/>
                  <a:pt x="2117251" y="390219"/>
                  <a:pt x="2117916" y="398609"/>
                </a:cubicBezTo>
                <a:cubicBezTo>
                  <a:pt x="2118581" y="407000"/>
                  <a:pt x="2112319" y="414341"/>
                  <a:pt x="2103928" y="415006"/>
                </a:cubicBezTo>
                <a:cubicBezTo>
                  <a:pt x="2103127" y="415069"/>
                  <a:pt x="2102322" y="415069"/>
                  <a:pt x="2101520" y="415006"/>
                </a:cubicBezTo>
                <a:cubicBezTo>
                  <a:pt x="2067706" y="415006"/>
                  <a:pt x="2048942" y="394717"/>
                  <a:pt x="2048942" y="355855"/>
                </a:cubicBezTo>
                <a:lnTo>
                  <a:pt x="2048942" y="66772"/>
                </a:lnTo>
                <a:cubicBezTo>
                  <a:pt x="2049193" y="57951"/>
                  <a:pt x="2056312" y="50874"/>
                  <a:pt x="2065135" y="50674"/>
                </a:cubicBezTo>
                <a:close/>
                <a:moveTo>
                  <a:pt x="2822563" y="50578"/>
                </a:moveTo>
                <a:cubicBezTo>
                  <a:pt x="2831506" y="50578"/>
                  <a:pt x="2838756" y="57828"/>
                  <a:pt x="2838756" y="66771"/>
                </a:cubicBezTo>
                <a:lnTo>
                  <a:pt x="2838755" y="317945"/>
                </a:lnTo>
                <a:cubicBezTo>
                  <a:pt x="2838755" y="384620"/>
                  <a:pt x="2797322" y="417577"/>
                  <a:pt x="2739695" y="417577"/>
                </a:cubicBezTo>
                <a:cubicBezTo>
                  <a:pt x="2674449" y="417577"/>
                  <a:pt x="2635968" y="378619"/>
                  <a:pt x="2635968" y="295752"/>
                </a:cubicBezTo>
                <a:cubicBezTo>
                  <a:pt x="2635968" y="212884"/>
                  <a:pt x="2672449" y="174403"/>
                  <a:pt x="2737600" y="174403"/>
                </a:cubicBezTo>
                <a:cubicBezTo>
                  <a:pt x="2764334" y="173912"/>
                  <a:pt x="2789767" y="185924"/>
                  <a:pt x="2806370" y="206884"/>
                </a:cubicBezTo>
                <a:lnTo>
                  <a:pt x="2806370" y="66771"/>
                </a:lnTo>
                <a:cubicBezTo>
                  <a:pt x="2806370" y="57828"/>
                  <a:pt x="2813620" y="50578"/>
                  <a:pt x="2822563" y="50578"/>
                </a:cubicBezTo>
                <a:close/>
                <a:moveTo>
                  <a:pt x="696678" y="25623"/>
                </a:moveTo>
                <a:cubicBezTo>
                  <a:pt x="771809" y="161038"/>
                  <a:pt x="757738" y="328418"/>
                  <a:pt x="661054" y="449390"/>
                </a:cubicBezTo>
                <a:lnTo>
                  <a:pt x="456838" y="449390"/>
                </a:lnTo>
                <a:lnTo>
                  <a:pt x="519703" y="338233"/>
                </a:lnTo>
                <a:lnTo>
                  <a:pt x="436550" y="338233"/>
                </a:lnTo>
                <a:lnTo>
                  <a:pt x="534562" y="165545"/>
                </a:lnTo>
                <a:lnTo>
                  <a:pt x="618192" y="165545"/>
                </a:lnTo>
                <a:lnTo>
                  <a:pt x="696678" y="25813"/>
                </a:lnTo>
                <a:close/>
                <a:moveTo>
                  <a:pt x="333013" y="0"/>
                </a:moveTo>
                <a:lnTo>
                  <a:pt x="552088" y="0"/>
                </a:lnTo>
                <a:lnTo>
                  <a:pt x="293484" y="449199"/>
                </a:lnTo>
                <a:lnTo>
                  <a:pt x="293389" y="449390"/>
                </a:lnTo>
                <a:lnTo>
                  <a:pt x="85173" y="449390"/>
                </a:lnTo>
                <a:cubicBezTo>
                  <a:pt x="-13395" y="328848"/>
                  <a:pt x="-27736" y="160118"/>
                  <a:pt x="49073" y="24670"/>
                </a:cubicBezTo>
                <a:lnTo>
                  <a:pt x="184137" y="25927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E11DC54-8995-0943-F664-6368E5429D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85984"/>
            <a:ext cx="7099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Name of the document</a:t>
            </a:r>
            <a:endParaRPr lang="en-US" dirty="0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11CBAD7-041F-760A-7F7A-4AD850B5A70E}"/>
              </a:ext>
            </a:extLst>
          </p:cNvPr>
          <p:cNvCxnSpPr>
            <a:cxnSpLocks/>
          </p:cNvCxnSpPr>
          <p:nvPr userDrawn="1"/>
        </p:nvCxnSpPr>
        <p:spPr>
          <a:xfrm>
            <a:off x="1506537" y="6436895"/>
            <a:ext cx="0" cy="2007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596EB13A-0FAA-514D-5679-586CA79264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0776" y="63859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79AF822A-40E7-450E-BBE0-3EB502F51B07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D27C77D1-5C4D-F7CB-9542-37C70EF18E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7113" y="1276350"/>
            <a:ext cx="10728324" cy="720197"/>
          </a:xfrm>
        </p:spPr>
        <p:txBody>
          <a:bodyPr tIns="0" bIns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Title of the slide</a:t>
            </a:r>
            <a:br>
              <a:rPr lang="fr-FR"/>
            </a:br>
            <a:r>
              <a:rPr lang="fr-FR"/>
              <a:t>on two line if necessary</a:t>
            </a:r>
            <a:endParaRPr lang="en-US" dirty="0"/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57748347-247E-FD80-0D54-8606E8E18F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7113" y="2005209"/>
            <a:ext cx="10728324" cy="313932"/>
          </a:xfrm>
        </p:spPr>
        <p:txBody>
          <a:bodyPr wrap="square">
            <a:spAutoFit/>
          </a:bodyPr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Subtitle of the slide</a:t>
            </a:r>
            <a:endParaRPr lang="fr-FR" dirty="0"/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F167DBB0-673A-58CB-65BF-AAEDDF79AD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7113" y="3440780"/>
            <a:ext cx="2345150" cy="387798"/>
          </a:xfrm>
        </p:spPr>
        <p:txBody>
          <a:bodyPr wrap="square" tIns="0" bIns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here to add your text, </a:t>
            </a:r>
            <a:br>
              <a:rPr lang="en-US"/>
            </a:br>
            <a:r>
              <a:rPr lang="en-US"/>
              <a:t>on several lines if necessary</a:t>
            </a:r>
            <a:endParaRPr lang="fr-FR"/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4EFD0F17-0C64-8BC0-1334-64BB708BF2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3648" y="2692726"/>
            <a:ext cx="785472" cy="840230"/>
          </a:xfrm>
        </p:spPr>
        <p:txBody>
          <a:bodyPr wrap="none" anchor="ctr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5400" b="1" spc="0" baseline="0">
                <a:solidFill>
                  <a:schemeClr val="accent5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 dirty="0"/>
              <a:t>XX</a:t>
            </a:r>
          </a:p>
        </p:txBody>
      </p:sp>
      <p:sp>
        <p:nvSpPr>
          <p:cNvPr id="11" name="Espace réservé du texte 4">
            <a:extLst>
              <a:ext uri="{FF2B5EF4-FFF2-40B4-BE49-F238E27FC236}">
                <a16:creationId xmlns:a16="http://schemas.microsoft.com/office/drawing/2014/main" id="{C4128897-32C1-E63B-1EAD-FD266201072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57898" y="3440780"/>
            <a:ext cx="2345150" cy="387798"/>
          </a:xfrm>
        </p:spPr>
        <p:txBody>
          <a:bodyPr wrap="square" tIns="0" bIns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here to add your text, </a:t>
            </a:r>
            <a:br>
              <a:rPr lang="en-US"/>
            </a:br>
            <a:r>
              <a:rPr lang="en-US"/>
              <a:t>on several lines if necessary</a:t>
            </a:r>
            <a:endParaRPr lang="fr-FR"/>
          </a:p>
        </p:txBody>
      </p:sp>
      <p:sp>
        <p:nvSpPr>
          <p:cNvPr id="12" name="Espace réservé du texte 4">
            <a:extLst>
              <a:ext uri="{FF2B5EF4-FFF2-40B4-BE49-F238E27FC236}">
                <a16:creationId xmlns:a16="http://schemas.microsoft.com/office/drawing/2014/main" id="{9E701D4A-F447-68D2-0D5A-35CE8959B54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7898" y="2692726"/>
            <a:ext cx="785472" cy="840230"/>
          </a:xfrm>
        </p:spPr>
        <p:txBody>
          <a:bodyPr wrap="none" anchor="ctr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5400" b="1" spc="0" baseline="0">
                <a:solidFill>
                  <a:schemeClr val="accent5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44871A87-9BD2-837F-0412-D4BECC2F95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75613" y="3440780"/>
            <a:ext cx="2345150" cy="387798"/>
          </a:xfrm>
        </p:spPr>
        <p:txBody>
          <a:bodyPr wrap="square" tIns="0" bIns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here to add your text, </a:t>
            </a:r>
            <a:br>
              <a:rPr lang="en-US"/>
            </a:br>
            <a:r>
              <a:rPr lang="en-US"/>
              <a:t>on several lines if necessary</a:t>
            </a:r>
            <a:endParaRPr lang="fr-FR"/>
          </a:p>
        </p:txBody>
      </p:sp>
      <p:sp>
        <p:nvSpPr>
          <p:cNvPr id="14" name="Espace réservé du texte 4">
            <a:extLst>
              <a:ext uri="{FF2B5EF4-FFF2-40B4-BE49-F238E27FC236}">
                <a16:creationId xmlns:a16="http://schemas.microsoft.com/office/drawing/2014/main" id="{E433ACD7-7699-775F-BAAA-48389AC75A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82148" y="2692726"/>
            <a:ext cx="785472" cy="840230"/>
          </a:xfrm>
        </p:spPr>
        <p:txBody>
          <a:bodyPr wrap="none" anchor="ctr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5400" b="1" spc="0" baseline="0">
                <a:solidFill>
                  <a:schemeClr val="accent5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9683382D-20D5-EE87-8653-C454BA7154F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27113" y="5078473"/>
            <a:ext cx="2345150" cy="387798"/>
          </a:xfrm>
        </p:spPr>
        <p:txBody>
          <a:bodyPr wrap="square" tIns="0" bIns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here to add your text, </a:t>
            </a:r>
            <a:br>
              <a:rPr lang="en-US"/>
            </a:br>
            <a:r>
              <a:rPr lang="en-US"/>
              <a:t>on several lines if necessary</a:t>
            </a:r>
            <a:endParaRPr lang="fr-FR"/>
          </a:p>
        </p:txBody>
      </p:sp>
      <p:sp>
        <p:nvSpPr>
          <p:cNvPr id="17" name="Espace réservé du texte 4">
            <a:extLst>
              <a:ext uri="{FF2B5EF4-FFF2-40B4-BE49-F238E27FC236}">
                <a16:creationId xmlns:a16="http://schemas.microsoft.com/office/drawing/2014/main" id="{E4F3705C-9737-294F-838F-CCEEA7A0324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33648" y="4330419"/>
            <a:ext cx="785472" cy="840230"/>
          </a:xfrm>
        </p:spPr>
        <p:txBody>
          <a:bodyPr wrap="none" anchor="ctr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5400" b="1" spc="0" baseline="0">
                <a:solidFill>
                  <a:schemeClr val="accent5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09B7B951-4F72-CF7F-44C5-778A1DFCA5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557898" y="5078473"/>
            <a:ext cx="2345150" cy="387798"/>
          </a:xfrm>
        </p:spPr>
        <p:txBody>
          <a:bodyPr wrap="square" tIns="0" bIns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here to add your text, </a:t>
            </a:r>
            <a:br>
              <a:rPr lang="en-US"/>
            </a:br>
            <a:r>
              <a:rPr lang="en-US"/>
              <a:t>on several lines if necessary</a:t>
            </a:r>
            <a:endParaRPr lang="fr-FR"/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578B119F-A716-77FD-D4D0-BCE1C6CBCE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57898" y="4330419"/>
            <a:ext cx="785472" cy="840230"/>
          </a:xfrm>
        </p:spPr>
        <p:txBody>
          <a:bodyPr wrap="none" anchor="ctr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5400" b="1" spc="0" baseline="0">
                <a:solidFill>
                  <a:schemeClr val="accent5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  <p:sp>
        <p:nvSpPr>
          <p:cNvPr id="20" name="Espace réservé du texte 4">
            <a:extLst>
              <a:ext uri="{FF2B5EF4-FFF2-40B4-BE49-F238E27FC236}">
                <a16:creationId xmlns:a16="http://schemas.microsoft.com/office/drawing/2014/main" id="{8B1D0719-6033-AF9E-6136-8969A14FCB8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075613" y="5078473"/>
            <a:ext cx="2345150" cy="387798"/>
          </a:xfrm>
        </p:spPr>
        <p:txBody>
          <a:bodyPr wrap="square" tIns="0" bIns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here to add your text, </a:t>
            </a:r>
            <a:br>
              <a:rPr lang="en-US"/>
            </a:br>
            <a:r>
              <a:rPr lang="en-US"/>
              <a:t>on several lines if necessary</a:t>
            </a:r>
            <a:endParaRPr lang="fr-FR"/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B8B4F1C-8303-92E3-56CA-D6DACFA2388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82148" y="4330419"/>
            <a:ext cx="785472" cy="840230"/>
          </a:xfrm>
        </p:spPr>
        <p:txBody>
          <a:bodyPr wrap="none" anchor="ctr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5400" b="1" spc="0" baseline="0">
                <a:solidFill>
                  <a:schemeClr val="accent5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37035601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x2 contac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C7FBF9-E5BF-A9B6-AC29-D1CDC8AE0345}"/>
              </a:ext>
            </a:extLst>
          </p:cNvPr>
          <p:cNvGrpSpPr/>
          <p:nvPr userDrawn="1"/>
        </p:nvGrpSpPr>
        <p:grpSpPr>
          <a:xfrm>
            <a:off x="9890391" y="1"/>
            <a:ext cx="1998542" cy="6604165"/>
            <a:chOff x="9890391" y="1"/>
            <a:chExt cx="1998542" cy="6604165"/>
          </a:xfrm>
        </p:grpSpPr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CBB933F6-A3AE-A6C5-66EE-D72238A9D121}"/>
                </a:ext>
              </a:extLst>
            </p:cNvPr>
            <p:cNvSpPr/>
            <p:nvPr userDrawn="1"/>
          </p:nvSpPr>
          <p:spPr>
            <a:xfrm rot="16200000" flipH="1">
              <a:off x="9703800" y="186592"/>
              <a:ext cx="2371724" cy="1998542"/>
            </a:xfrm>
            <a:custGeom>
              <a:avLst/>
              <a:gdLst>
                <a:gd name="connsiteX0" fmla="*/ 0 w 2371724"/>
                <a:gd name="connsiteY0" fmla="*/ 1647150 h 1998542"/>
                <a:gd name="connsiteX1" fmla="*/ 0 w 2371724"/>
                <a:gd name="connsiteY1" fmla="*/ 1998542 h 1998542"/>
                <a:gd name="connsiteX2" fmla="*/ 2371724 w 2371724"/>
                <a:gd name="connsiteY2" fmla="*/ 1998542 h 1998542"/>
                <a:gd name="connsiteX3" fmla="*/ 1071562 w 2371724"/>
                <a:gd name="connsiteY3" fmla="*/ 0 h 1998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71724" h="1998542">
                  <a:moveTo>
                    <a:pt x="0" y="1647150"/>
                  </a:moveTo>
                  <a:lnTo>
                    <a:pt x="0" y="1998542"/>
                  </a:lnTo>
                  <a:lnTo>
                    <a:pt x="2371724" y="1998542"/>
                  </a:lnTo>
                  <a:lnTo>
                    <a:pt x="1071562" y="0"/>
                  </a:lnTo>
                  <a:close/>
                </a:path>
              </a:pathLst>
            </a:custGeom>
            <a:gradFill flip="none" rotWithShape="1">
              <a:gsLst>
                <a:gs pos="34000">
                  <a:srgbClr val="0312B2"/>
                </a:gs>
                <a:gs pos="89000">
                  <a:srgbClr val="030E98"/>
                </a:gs>
              </a:gsLst>
              <a:lin ang="9600000" scaled="0"/>
              <a:tileRect/>
            </a:gradFill>
            <a:ln w="60325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1BBAE00B-9854-A322-10EF-03D0F52942C4}"/>
                </a:ext>
              </a:extLst>
            </p:cNvPr>
            <p:cNvSpPr>
              <a:spLocks/>
            </p:cNvSpPr>
            <p:nvPr userDrawn="1"/>
          </p:nvSpPr>
          <p:spPr>
            <a:xfrm rot="16200000" flipH="1">
              <a:off x="10364704" y="5763898"/>
              <a:ext cx="950220" cy="730315"/>
            </a:xfrm>
            <a:custGeom>
              <a:avLst/>
              <a:gdLst>
                <a:gd name="connsiteX0" fmla="*/ 0 w 1499630"/>
                <a:gd name="connsiteY0" fmla="*/ 1152577 h 1152577"/>
                <a:gd name="connsiteX1" fmla="*/ 1499630 w 1499630"/>
                <a:gd name="connsiteY1" fmla="*/ 1152577 h 1152577"/>
                <a:gd name="connsiteX2" fmla="*/ 749815 w 1499630"/>
                <a:gd name="connsiteY2" fmla="*/ 0 h 115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99630" h="1152577">
                  <a:moveTo>
                    <a:pt x="0" y="1152577"/>
                  </a:moveTo>
                  <a:lnTo>
                    <a:pt x="1499630" y="1152577"/>
                  </a:lnTo>
                  <a:lnTo>
                    <a:pt x="749815" y="0"/>
                  </a:lnTo>
                  <a:close/>
                </a:path>
              </a:pathLst>
            </a:custGeom>
            <a:gradFill flip="none" rotWithShape="1">
              <a:gsLst>
                <a:gs pos="34000">
                  <a:srgbClr val="0312B2"/>
                </a:gs>
                <a:gs pos="89000">
                  <a:srgbClr val="030E98"/>
                </a:gs>
              </a:gsLst>
              <a:lin ang="9600000" scaled="0"/>
              <a:tileRect/>
            </a:gradFill>
            <a:ln w="60325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</p:grpSp>
      <p:sp>
        <p:nvSpPr>
          <p:cNvPr id="3" name="Freeform 1">
            <a:extLst>
              <a:ext uri="{FF2B5EF4-FFF2-40B4-BE49-F238E27FC236}">
                <a16:creationId xmlns:a16="http://schemas.microsoft.com/office/drawing/2014/main" id="{6CC83162-20EB-0DA9-7286-4EF6795D20E1}"/>
              </a:ext>
            </a:extLst>
          </p:cNvPr>
          <p:cNvSpPr/>
          <p:nvPr userDrawn="1"/>
        </p:nvSpPr>
        <p:spPr>
          <a:xfrm>
            <a:off x="342324" y="6452382"/>
            <a:ext cx="982090" cy="155470"/>
          </a:xfrm>
          <a:custGeom>
            <a:avLst/>
            <a:gdLst>
              <a:gd name="connsiteX0" fmla="*/ 2739695 w 2838756"/>
              <a:gd name="connsiteY0" fmla="*/ 203359 h 449390"/>
              <a:gd name="connsiteX1" fmla="*/ 2668353 w 2838756"/>
              <a:gd name="connsiteY1" fmla="*/ 295371 h 449390"/>
              <a:gd name="connsiteX2" fmla="*/ 2739695 w 2838756"/>
              <a:gd name="connsiteY2" fmla="*/ 387859 h 449390"/>
              <a:gd name="connsiteX3" fmla="*/ 2806370 w 2838756"/>
              <a:gd name="connsiteY3" fmla="*/ 317564 h 449390"/>
              <a:gd name="connsiteX4" fmla="*/ 2806370 w 2838756"/>
              <a:gd name="connsiteY4" fmla="*/ 247841 h 449390"/>
              <a:gd name="connsiteX5" fmla="*/ 2739695 w 2838756"/>
              <a:gd name="connsiteY5" fmla="*/ 203359 h 449390"/>
              <a:gd name="connsiteX6" fmla="*/ 2250682 w 2838756"/>
              <a:gd name="connsiteY6" fmla="*/ 203359 h 449390"/>
              <a:gd name="connsiteX7" fmla="*/ 2177434 w 2838756"/>
              <a:gd name="connsiteY7" fmla="*/ 295371 h 449390"/>
              <a:gd name="connsiteX8" fmla="*/ 2250682 w 2838756"/>
              <a:gd name="connsiteY8" fmla="*/ 387859 h 449390"/>
              <a:gd name="connsiteX9" fmla="*/ 2324405 w 2838756"/>
              <a:gd name="connsiteY9" fmla="*/ 295371 h 449390"/>
              <a:gd name="connsiteX10" fmla="*/ 2324024 w 2838756"/>
              <a:gd name="connsiteY10" fmla="*/ 295371 h 449390"/>
              <a:gd name="connsiteX11" fmla="*/ 2250682 w 2838756"/>
              <a:gd name="connsiteY11" fmla="*/ 203359 h 449390"/>
              <a:gd name="connsiteX12" fmla="*/ 2574718 w 2838756"/>
              <a:gd name="connsiteY12" fmla="*/ 177070 h 449390"/>
              <a:gd name="connsiteX13" fmla="*/ 2574817 w 2838756"/>
              <a:gd name="connsiteY13" fmla="*/ 177071 h 449390"/>
              <a:gd name="connsiteX14" fmla="*/ 2590535 w 2838756"/>
              <a:gd name="connsiteY14" fmla="*/ 193165 h 449390"/>
              <a:gd name="connsiteX15" fmla="*/ 2590533 w 2838756"/>
              <a:gd name="connsiteY15" fmla="*/ 193264 h 449390"/>
              <a:gd name="connsiteX16" fmla="*/ 2590533 w 2838756"/>
              <a:gd name="connsiteY16" fmla="*/ 325185 h 449390"/>
              <a:gd name="connsiteX17" fmla="*/ 2496426 w 2838756"/>
              <a:gd name="connsiteY17" fmla="*/ 417196 h 449390"/>
              <a:gd name="connsiteX18" fmla="*/ 2402415 w 2838756"/>
              <a:gd name="connsiteY18" fmla="*/ 325185 h 449390"/>
              <a:gd name="connsiteX19" fmla="*/ 2402415 w 2838756"/>
              <a:gd name="connsiteY19" fmla="*/ 193264 h 449390"/>
              <a:gd name="connsiteX20" fmla="*/ 2418031 w 2838756"/>
              <a:gd name="connsiteY20" fmla="*/ 177071 h 449390"/>
              <a:gd name="connsiteX21" fmla="*/ 2418607 w 2838756"/>
              <a:gd name="connsiteY21" fmla="*/ 177071 h 449390"/>
              <a:gd name="connsiteX22" fmla="*/ 2434800 w 2838756"/>
              <a:gd name="connsiteY22" fmla="*/ 193264 h 449390"/>
              <a:gd name="connsiteX23" fmla="*/ 2434800 w 2838756"/>
              <a:gd name="connsiteY23" fmla="*/ 325185 h 449390"/>
              <a:gd name="connsiteX24" fmla="*/ 2496426 w 2838756"/>
              <a:gd name="connsiteY24" fmla="*/ 386335 h 449390"/>
              <a:gd name="connsiteX25" fmla="*/ 2558149 w 2838756"/>
              <a:gd name="connsiteY25" fmla="*/ 325185 h 449390"/>
              <a:gd name="connsiteX26" fmla="*/ 2558149 w 2838756"/>
              <a:gd name="connsiteY26" fmla="*/ 193264 h 449390"/>
              <a:gd name="connsiteX27" fmla="*/ 2574718 w 2838756"/>
              <a:gd name="connsiteY27" fmla="*/ 177070 h 449390"/>
              <a:gd name="connsiteX28" fmla="*/ 2250682 w 2838756"/>
              <a:gd name="connsiteY28" fmla="*/ 174022 h 449390"/>
              <a:gd name="connsiteX29" fmla="*/ 2356885 w 2838756"/>
              <a:gd name="connsiteY29" fmla="*/ 295371 h 449390"/>
              <a:gd name="connsiteX30" fmla="*/ 2250682 w 2838756"/>
              <a:gd name="connsiteY30" fmla="*/ 417196 h 449390"/>
              <a:gd name="connsiteX31" fmla="*/ 2144573 w 2838756"/>
              <a:gd name="connsiteY31" fmla="*/ 295371 h 449390"/>
              <a:gd name="connsiteX32" fmla="*/ 2250682 w 2838756"/>
              <a:gd name="connsiteY32" fmla="*/ 174022 h 449390"/>
              <a:gd name="connsiteX33" fmla="*/ 1920070 w 2838756"/>
              <a:gd name="connsiteY33" fmla="*/ 174022 h 449390"/>
              <a:gd name="connsiteX34" fmla="*/ 1997889 w 2838756"/>
              <a:gd name="connsiteY34" fmla="*/ 208884 h 449390"/>
              <a:gd name="connsiteX35" fmla="*/ 2001413 w 2838756"/>
              <a:gd name="connsiteY35" fmla="*/ 218409 h 449390"/>
              <a:gd name="connsiteX36" fmla="*/ 1987322 w 2838756"/>
              <a:gd name="connsiteY36" fmla="*/ 233077 h 449390"/>
              <a:gd name="connsiteX37" fmla="*/ 1986745 w 2838756"/>
              <a:gd name="connsiteY37" fmla="*/ 233077 h 449390"/>
              <a:gd name="connsiteX38" fmla="*/ 1974648 w 2838756"/>
              <a:gd name="connsiteY38" fmla="*/ 226981 h 449390"/>
              <a:gd name="connsiteX39" fmla="*/ 1920070 w 2838756"/>
              <a:gd name="connsiteY39" fmla="*/ 203645 h 449390"/>
              <a:gd name="connsiteX40" fmla="*/ 1848727 w 2838756"/>
              <a:gd name="connsiteY40" fmla="*/ 295657 h 449390"/>
              <a:gd name="connsiteX41" fmla="*/ 1920070 w 2838756"/>
              <a:gd name="connsiteY41" fmla="*/ 388144 h 449390"/>
              <a:gd name="connsiteX42" fmla="*/ 1978648 w 2838756"/>
              <a:gd name="connsiteY42" fmla="*/ 366427 h 449390"/>
              <a:gd name="connsiteX43" fmla="*/ 1988173 w 2838756"/>
              <a:gd name="connsiteY43" fmla="*/ 362903 h 449390"/>
              <a:gd name="connsiteX44" fmla="*/ 2002842 w 2838756"/>
              <a:gd name="connsiteY44" fmla="*/ 377572 h 449390"/>
              <a:gd name="connsiteX45" fmla="*/ 1996269 w 2838756"/>
              <a:gd name="connsiteY45" fmla="*/ 390145 h 449390"/>
              <a:gd name="connsiteX46" fmla="*/ 1920069 w 2838756"/>
              <a:gd name="connsiteY46" fmla="*/ 417481 h 449390"/>
              <a:gd name="connsiteX47" fmla="*/ 1815866 w 2838756"/>
              <a:gd name="connsiteY47" fmla="*/ 295657 h 449390"/>
              <a:gd name="connsiteX48" fmla="*/ 1920070 w 2838756"/>
              <a:gd name="connsiteY48" fmla="*/ 174022 h 449390"/>
              <a:gd name="connsiteX49" fmla="*/ 1026624 w 2838756"/>
              <a:gd name="connsiteY49" fmla="*/ 94584 h 449390"/>
              <a:gd name="connsiteX50" fmla="*/ 904228 w 2838756"/>
              <a:gd name="connsiteY50" fmla="*/ 240792 h 449390"/>
              <a:gd name="connsiteX51" fmla="*/ 1026624 w 2838756"/>
              <a:gd name="connsiteY51" fmla="*/ 386334 h 449390"/>
              <a:gd name="connsiteX52" fmla="*/ 1148925 w 2838756"/>
              <a:gd name="connsiteY52" fmla="*/ 240792 h 449390"/>
              <a:gd name="connsiteX53" fmla="*/ 1026624 w 2838756"/>
              <a:gd name="connsiteY53" fmla="*/ 94584 h 449390"/>
              <a:gd name="connsiteX54" fmla="*/ 1220456 w 2838756"/>
              <a:gd name="connsiteY54" fmla="*/ 66295 h 449390"/>
              <a:gd name="connsiteX55" fmla="*/ 1220743 w 2838756"/>
              <a:gd name="connsiteY55" fmla="*/ 66295 h 449390"/>
              <a:gd name="connsiteX56" fmla="*/ 1236936 w 2838756"/>
              <a:gd name="connsiteY56" fmla="*/ 77439 h 449390"/>
              <a:gd name="connsiteX57" fmla="*/ 1339520 w 2838756"/>
              <a:gd name="connsiteY57" fmla="*/ 349473 h 449390"/>
              <a:gd name="connsiteX58" fmla="*/ 1442199 w 2838756"/>
              <a:gd name="connsiteY58" fmla="*/ 77439 h 449390"/>
              <a:gd name="connsiteX59" fmla="*/ 1458392 w 2838756"/>
              <a:gd name="connsiteY59" fmla="*/ 66295 h 449390"/>
              <a:gd name="connsiteX60" fmla="*/ 1475538 w 2838756"/>
              <a:gd name="connsiteY60" fmla="*/ 83248 h 449390"/>
              <a:gd name="connsiteX61" fmla="*/ 1475537 w 2838756"/>
              <a:gd name="connsiteY61" fmla="*/ 83535 h 449390"/>
              <a:gd name="connsiteX62" fmla="*/ 1474013 w 2838756"/>
              <a:gd name="connsiteY62" fmla="*/ 91060 h 449390"/>
              <a:gd name="connsiteX63" fmla="*/ 1355712 w 2838756"/>
              <a:gd name="connsiteY63" fmla="*/ 403003 h 449390"/>
              <a:gd name="connsiteX64" fmla="*/ 1334391 w 2838756"/>
              <a:gd name="connsiteY64" fmla="*/ 413972 h 449390"/>
              <a:gd name="connsiteX65" fmla="*/ 1323423 w 2838756"/>
              <a:gd name="connsiteY65" fmla="*/ 403003 h 449390"/>
              <a:gd name="connsiteX66" fmla="*/ 1205122 w 2838756"/>
              <a:gd name="connsiteY66" fmla="*/ 91060 h 449390"/>
              <a:gd name="connsiteX67" fmla="*/ 1203598 w 2838756"/>
              <a:gd name="connsiteY67" fmla="*/ 83535 h 449390"/>
              <a:gd name="connsiteX68" fmla="*/ 1220456 w 2838756"/>
              <a:gd name="connsiteY68" fmla="*/ 66295 h 449390"/>
              <a:gd name="connsiteX69" fmla="*/ 1528883 w 2838756"/>
              <a:gd name="connsiteY69" fmla="*/ 64681 h 449390"/>
              <a:gd name="connsiteX70" fmla="*/ 1547356 w 2838756"/>
              <a:gd name="connsiteY70" fmla="*/ 80593 h 449390"/>
              <a:gd name="connsiteX71" fmla="*/ 1547356 w 2838756"/>
              <a:gd name="connsiteY71" fmla="*/ 83154 h 449390"/>
              <a:gd name="connsiteX72" fmla="*/ 1547356 w 2838756"/>
              <a:gd name="connsiteY72" fmla="*/ 220505 h 449390"/>
              <a:gd name="connsiteX73" fmla="*/ 1723378 w 2838756"/>
              <a:gd name="connsiteY73" fmla="*/ 220505 h 449390"/>
              <a:gd name="connsiteX74" fmla="*/ 1723378 w 2838756"/>
              <a:gd name="connsiteY74" fmla="*/ 83535 h 449390"/>
              <a:gd name="connsiteX75" fmla="*/ 1739290 w 2838756"/>
              <a:gd name="connsiteY75" fmla="*/ 65062 h 449390"/>
              <a:gd name="connsiteX76" fmla="*/ 1757763 w 2838756"/>
              <a:gd name="connsiteY76" fmla="*/ 80974 h 449390"/>
              <a:gd name="connsiteX77" fmla="*/ 1757763 w 2838756"/>
              <a:gd name="connsiteY77" fmla="*/ 83535 h 449390"/>
              <a:gd name="connsiteX78" fmla="*/ 1757763 w 2838756"/>
              <a:gd name="connsiteY78" fmla="*/ 397860 h 449390"/>
              <a:gd name="connsiteX79" fmla="*/ 1741851 w 2838756"/>
              <a:gd name="connsiteY79" fmla="*/ 416333 h 449390"/>
              <a:gd name="connsiteX80" fmla="*/ 1723378 w 2838756"/>
              <a:gd name="connsiteY80" fmla="*/ 400421 h 449390"/>
              <a:gd name="connsiteX81" fmla="*/ 1723378 w 2838756"/>
              <a:gd name="connsiteY81" fmla="*/ 397860 h 449390"/>
              <a:gd name="connsiteX82" fmla="*/ 1723378 w 2838756"/>
              <a:gd name="connsiteY82" fmla="*/ 251842 h 449390"/>
              <a:gd name="connsiteX83" fmla="*/ 1547356 w 2838756"/>
              <a:gd name="connsiteY83" fmla="*/ 251842 h 449390"/>
              <a:gd name="connsiteX84" fmla="*/ 1547356 w 2838756"/>
              <a:gd name="connsiteY84" fmla="*/ 397479 h 449390"/>
              <a:gd name="connsiteX85" fmla="*/ 1531444 w 2838756"/>
              <a:gd name="connsiteY85" fmla="*/ 415952 h 449390"/>
              <a:gd name="connsiteX86" fmla="*/ 1512970 w 2838756"/>
              <a:gd name="connsiteY86" fmla="*/ 400040 h 449390"/>
              <a:gd name="connsiteX87" fmla="*/ 1512970 w 2838756"/>
              <a:gd name="connsiteY87" fmla="*/ 397479 h 449390"/>
              <a:gd name="connsiteX88" fmla="*/ 1512970 w 2838756"/>
              <a:gd name="connsiteY88" fmla="*/ 83154 h 449390"/>
              <a:gd name="connsiteX89" fmla="*/ 1528883 w 2838756"/>
              <a:gd name="connsiteY89" fmla="*/ 64681 h 449390"/>
              <a:gd name="connsiteX90" fmla="*/ 1026624 w 2838756"/>
              <a:gd name="connsiteY90" fmla="*/ 63246 h 449390"/>
              <a:gd name="connsiteX91" fmla="*/ 1184358 w 2838756"/>
              <a:gd name="connsiteY91" fmla="*/ 240792 h 449390"/>
              <a:gd name="connsiteX92" fmla="*/ 1026624 w 2838756"/>
              <a:gd name="connsiteY92" fmla="*/ 417672 h 449390"/>
              <a:gd name="connsiteX93" fmla="*/ 868795 w 2838756"/>
              <a:gd name="connsiteY93" fmla="*/ 240792 h 449390"/>
              <a:gd name="connsiteX94" fmla="*/ 1026624 w 2838756"/>
              <a:gd name="connsiteY94" fmla="*/ 63246 h 449390"/>
              <a:gd name="connsiteX95" fmla="*/ 2065135 w 2838756"/>
              <a:gd name="connsiteY95" fmla="*/ 50674 h 449390"/>
              <a:gd name="connsiteX96" fmla="*/ 2081327 w 2838756"/>
              <a:gd name="connsiteY96" fmla="*/ 66772 h 449390"/>
              <a:gd name="connsiteX97" fmla="*/ 2081327 w 2838756"/>
              <a:gd name="connsiteY97" fmla="*/ 356046 h 449390"/>
              <a:gd name="connsiteX98" fmla="*/ 2101520 w 2838756"/>
              <a:gd name="connsiteY98" fmla="*/ 384621 h 449390"/>
              <a:gd name="connsiteX99" fmla="*/ 2117916 w 2838756"/>
              <a:gd name="connsiteY99" fmla="*/ 398609 h 449390"/>
              <a:gd name="connsiteX100" fmla="*/ 2103928 w 2838756"/>
              <a:gd name="connsiteY100" fmla="*/ 415006 h 449390"/>
              <a:gd name="connsiteX101" fmla="*/ 2101520 w 2838756"/>
              <a:gd name="connsiteY101" fmla="*/ 415006 h 449390"/>
              <a:gd name="connsiteX102" fmla="*/ 2048942 w 2838756"/>
              <a:gd name="connsiteY102" fmla="*/ 355855 h 449390"/>
              <a:gd name="connsiteX103" fmla="*/ 2048942 w 2838756"/>
              <a:gd name="connsiteY103" fmla="*/ 66772 h 449390"/>
              <a:gd name="connsiteX104" fmla="*/ 2065135 w 2838756"/>
              <a:gd name="connsiteY104" fmla="*/ 50674 h 449390"/>
              <a:gd name="connsiteX105" fmla="*/ 2822563 w 2838756"/>
              <a:gd name="connsiteY105" fmla="*/ 50578 h 449390"/>
              <a:gd name="connsiteX106" fmla="*/ 2838756 w 2838756"/>
              <a:gd name="connsiteY106" fmla="*/ 66771 h 449390"/>
              <a:gd name="connsiteX107" fmla="*/ 2838755 w 2838756"/>
              <a:gd name="connsiteY107" fmla="*/ 317945 h 449390"/>
              <a:gd name="connsiteX108" fmla="*/ 2739695 w 2838756"/>
              <a:gd name="connsiteY108" fmla="*/ 417577 h 449390"/>
              <a:gd name="connsiteX109" fmla="*/ 2635968 w 2838756"/>
              <a:gd name="connsiteY109" fmla="*/ 295752 h 449390"/>
              <a:gd name="connsiteX110" fmla="*/ 2737600 w 2838756"/>
              <a:gd name="connsiteY110" fmla="*/ 174403 h 449390"/>
              <a:gd name="connsiteX111" fmla="*/ 2806370 w 2838756"/>
              <a:gd name="connsiteY111" fmla="*/ 206884 h 449390"/>
              <a:gd name="connsiteX112" fmla="*/ 2806370 w 2838756"/>
              <a:gd name="connsiteY112" fmla="*/ 66771 h 449390"/>
              <a:gd name="connsiteX113" fmla="*/ 2822563 w 2838756"/>
              <a:gd name="connsiteY113" fmla="*/ 50578 h 449390"/>
              <a:gd name="connsiteX114" fmla="*/ 696678 w 2838756"/>
              <a:gd name="connsiteY114" fmla="*/ 25623 h 449390"/>
              <a:gd name="connsiteX115" fmla="*/ 661054 w 2838756"/>
              <a:gd name="connsiteY115" fmla="*/ 449390 h 449390"/>
              <a:gd name="connsiteX116" fmla="*/ 456838 w 2838756"/>
              <a:gd name="connsiteY116" fmla="*/ 449390 h 449390"/>
              <a:gd name="connsiteX117" fmla="*/ 519703 w 2838756"/>
              <a:gd name="connsiteY117" fmla="*/ 338233 h 449390"/>
              <a:gd name="connsiteX118" fmla="*/ 436550 w 2838756"/>
              <a:gd name="connsiteY118" fmla="*/ 338233 h 449390"/>
              <a:gd name="connsiteX119" fmla="*/ 534562 w 2838756"/>
              <a:gd name="connsiteY119" fmla="*/ 165545 h 449390"/>
              <a:gd name="connsiteX120" fmla="*/ 618192 w 2838756"/>
              <a:gd name="connsiteY120" fmla="*/ 165545 h 449390"/>
              <a:gd name="connsiteX121" fmla="*/ 696678 w 2838756"/>
              <a:gd name="connsiteY121" fmla="*/ 25813 h 449390"/>
              <a:gd name="connsiteX122" fmla="*/ 333013 w 2838756"/>
              <a:gd name="connsiteY122" fmla="*/ 0 h 449390"/>
              <a:gd name="connsiteX123" fmla="*/ 552088 w 2838756"/>
              <a:gd name="connsiteY123" fmla="*/ 0 h 449390"/>
              <a:gd name="connsiteX124" fmla="*/ 293484 w 2838756"/>
              <a:gd name="connsiteY124" fmla="*/ 449199 h 449390"/>
              <a:gd name="connsiteX125" fmla="*/ 293389 w 2838756"/>
              <a:gd name="connsiteY125" fmla="*/ 449390 h 449390"/>
              <a:gd name="connsiteX126" fmla="*/ 85173 w 2838756"/>
              <a:gd name="connsiteY126" fmla="*/ 449390 h 449390"/>
              <a:gd name="connsiteX127" fmla="*/ 49073 w 2838756"/>
              <a:gd name="connsiteY127" fmla="*/ 24670 h 449390"/>
              <a:gd name="connsiteX128" fmla="*/ 184137 w 2838756"/>
              <a:gd name="connsiteY128" fmla="*/ 259271 h 44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2838756" h="449390">
                <a:moveTo>
                  <a:pt x="2739695" y="203359"/>
                </a:moveTo>
                <a:cubicBezTo>
                  <a:pt x="2692070" y="203359"/>
                  <a:pt x="2668353" y="233173"/>
                  <a:pt x="2668353" y="295371"/>
                </a:cubicBezTo>
                <a:cubicBezTo>
                  <a:pt x="2668353" y="357569"/>
                  <a:pt x="2693118" y="387859"/>
                  <a:pt x="2739695" y="387859"/>
                </a:cubicBezTo>
                <a:cubicBezTo>
                  <a:pt x="2778557" y="387859"/>
                  <a:pt x="2806370" y="365665"/>
                  <a:pt x="2806370" y="317564"/>
                </a:cubicBezTo>
                <a:lnTo>
                  <a:pt x="2806370" y="247841"/>
                </a:lnTo>
                <a:cubicBezTo>
                  <a:pt x="2806370" y="247841"/>
                  <a:pt x="2787320" y="203359"/>
                  <a:pt x="2739695" y="203359"/>
                </a:cubicBezTo>
                <a:close/>
                <a:moveTo>
                  <a:pt x="2250682" y="203359"/>
                </a:moveTo>
                <a:cubicBezTo>
                  <a:pt x="2204104" y="203359"/>
                  <a:pt x="2177434" y="231934"/>
                  <a:pt x="2177434" y="295371"/>
                </a:cubicBezTo>
                <a:cubicBezTo>
                  <a:pt x="2177434" y="358807"/>
                  <a:pt x="2204200" y="387859"/>
                  <a:pt x="2250682" y="387859"/>
                </a:cubicBezTo>
                <a:cubicBezTo>
                  <a:pt x="2297164" y="387859"/>
                  <a:pt x="2324405" y="360046"/>
                  <a:pt x="2324405" y="295371"/>
                </a:cubicBezTo>
                <a:lnTo>
                  <a:pt x="2324024" y="295371"/>
                </a:lnTo>
                <a:cubicBezTo>
                  <a:pt x="2324024" y="231649"/>
                  <a:pt x="2297259" y="203359"/>
                  <a:pt x="2250682" y="203359"/>
                </a:cubicBezTo>
                <a:close/>
                <a:moveTo>
                  <a:pt x="2574718" y="177070"/>
                </a:moveTo>
                <a:cubicBezTo>
                  <a:pt x="2574751" y="177070"/>
                  <a:pt x="2574784" y="177070"/>
                  <a:pt x="2574817" y="177071"/>
                </a:cubicBezTo>
                <a:cubicBezTo>
                  <a:pt x="2583602" y="177175"/>
                  <a:pt x="2590639" y="184380"/>
                  <a:pt x="2590535" y="193165"/>
                </a:cubicBezTo>
                <a:cubicBezTo>
                  <a:pt x="2590535" y="193198"/>
                  <a:pt x="2590534" y="193231"/>
                  <a:pt x="2590533" y="193264"/>
                </a:cubicBezTo>
                <a:lnTo>
                  <a:pt x="2590533" y="325185"/>
                </a:lnTo>
                <a:cubicBezTo>
                  <a:pt x="2590533" y="372810"/>
                  <a:pt x="2574817" y="417196"/>
                  <a:pt x="2496426" y="417196"/>
                </a:cubicBezTo>
                <a:cubicBezTo>
                  <a:pt x="2418036" y="417196"/>
                  <a:pt x="2402415" y="373191"/>
                  <a:pt x="2402415" y="325185"/>
                </a:cubicBezTo>
                <a:lnTo>
                  <a:pt x="2402415" y="193264"/>
                </a:lnTo>
                <a:cubicBezTo>
                  <a:pt x="2402255" y="184480"/>
                  <a:pt x="2409247" y="177230"/>
                  <a:pt x="2418031" y="177071"/>
                </a:cubicBezTo>
                <a:cubicBezTo>
                  <a:pt x="2418223" y="177068"/>
                  <a:pt x="2418415" y="177068"/>
                  <a:pt x="2418607" y="177071"/>
                </a:cubicBezTo>
                <a:cubicBezTo>
                  <a:pt x="2427529" y="177123"/>
                  <a:pt x="2434748" y="184342"/>
                  <a:pt x="2434800" y="193264"/>
                </a:cubicBezTo>
                <a:lnTo>
                  <a:pt x="2434800" y="325185"/>
                </a:lnTo>
                <a:cubicBezTo>
                  <a:pt x="2434800" y="358046"/>
                  <a:pt x="2445373" y="386335"/>
                  <a:pt x="2496426" y="386335"/>
                </a:cubicBezTo>
                <a:cubicBezTo>
                  <a:pt x="2547481" y="386335"/>
                  <a:pt x="2558149" y="357760"/>
                  <a:pt x="2558149" y="325185"/>
                </a:cubicBezTo>
                <a:lnTo>
                  <a:pt x="2558149" y="193264"/>
                </a:lnTo>
                <a:cubicBezTo>
                  <a:pt x="2558252" y="184216"/>
                  <a:pt x="2565671" y="176966"/>
                  <a:pt x="2574718" y="177070"/>
                </a:cubicBezTo>
                <a:close/>
                <a:moveTo>
                  <a:pt x="2250682" y="174022"/>
                </a:moveTo>
                <a:cubicBezTo>
                  <a:pt x="2315833" y="174022"/>
                  <a:pt x="2356885" y="212408"/>
                  <a:pt x="2356885" y="295371"/>
                </a:cubicBezTo>
                <a:cubicBezTo>
                  <a:pt x="2356885" y="378238"/>
                  <a:pt x="2316404" y="417196"/>
                  <a:pt x="2250682" y="417196"/>
                </a:cubicBezTo>
                <a:cubicBezTo>
                  <a:pt x="2184959" y="417196"/>
                  <a:pt x="2144573" y="378238"/>
                  <a:pt x="2144573" y="295371"/>
                </a:cubicBezTo>
                <a:cubicBezTo>
                  <a:pt x="2144573" y="212503"/>
                  <a:pt x="2185531" y="174022"/>
                  <a:pt x="2250682" y="174022"/>
                </a:cubicBezTo>
                <a:close/>
                <a:moveTo>
                  <a:pt x="1920070" y="174022"/>
                </a:moveTo>
                <a:cubicBezTo>
                  <a:pt x="1950053" y="172734"/>
                  <a:pt x="1978890" y="185653"/>
                  <a:pt x="1997889" y="208884"/>
                </a:cubicBezTo>
                <a:cubicBezTo>
                  <a:pt x="2000146" y="211546"/>
                  <a:pt x="2001394" y="214918"/>
                  <a:pt x="2001413" y="218409"/>
                </a:cubicBezTo>
                <a:cubicBezTo>
                  <a:pt x="2001572" y="226351"/>
                  <a:pt x="1995264" y="232918"/>
                  <a:pt x="1987322" y="233077"/>
                </a:cubicBezTo>
                <a:cubicBezTo>
                  <a:pt x="1987129" y="233081"/>
                  <a:pt x="1986937" y="233081"/>
                  <a:pt x="1986745" y="233077"/>
                </a:cubicBezTo>
                <a:cubicBezTo>
                  <a:pt x="1981967" y="233108"/>
                  <a:pt x="1977465" y="230840"/>
                  <a:pt x="1974648" y="226981"/>
                </a:cubicBezTo>
                <a:cubicBezTo>
                  <a:pt x="1961300" y="210833"/>
                  <a:pt x="1940966" y="202139"/>
                  <a:pt x="1920070" y="203645"/>
                </a:cubicBezTo>
                <a:cubicBezTo>
                  <a:pt x="1873492" y="203645"/>
                  <a:pt x="1848727" y="233458"/>
                  <a:pt x="1848727" y="295657"/>
                </a:cubicBezTo>
                <a:cubicBezTo>
                  <a:pt x="1848727" y="357855"/>
                  <a:pt x="1873492" y="388144"/>
                  <a:pt x="1920070" y="388144"/>
                </a:cubicBezTo>
                <a:cubicBezTo>
                  <a:pt x="1941528" y="387943"/>
                  <a:pt x="1962244" y="380263"/>
                  <a:pt x="1978648" y="366427"/>
                </a:cubicBezTo>
                <a:cubicBezTo>
                  <a:pt x="1981311" y="364170"/>
                  <a:pt x="1984683" y="362923"/>
                  <a:pt x="1988173" y="362903"/>
                </a:cubicBezTo>
                <a:cubicBezTo>
                  <a:pt x="1996275" y="362903"/>
                  <a:pt x="2002842" y="369470"/>
                  <a:pt x="2002842" y="377572"/>
                </a:cubicBezTo>
                <a:cubicBezTo>
                  <a:pt x="2002806" y="382577"/>
                  <a:pt x="2000359" y="387258"/>
                  <a:pt x="1996269" y="390145"/>
                </a:cubicBezTo>
                <a:cubicBezTo>
                  <a:pt x="1975028" y="408202"/>
                  <a:pt x="1947945" y="417918"/>
                  <a:pt x="1920069" y="417481"/>
                </a:cubicBezTo>
                <a:cubicBezTo>
                  <a:pt x="1854823" y="417481"/>
                  <a:pt x="1815866" y="378524"/>
                  <a:pt x="1815866" y="295657"/>
                </a:cubicBezTo>
                <a:cubicBezTo>
                  <a:pt x="1815866" y="212789"/>
                  <a:pt x="1854823" y="174022"/>
                  <a:pt x="1920070" y="174022"/>
                </a:cubicBezTo>
                <a:close/>
                <a:moveTo>
                  <a:pt x="1026624" y="94584"/>
                </a:moveTo>
                <a:cubicBezTo>
                  <a:pt x="949281" y="94584"/>
                  <a:pt x="904228" y="141637"/>
                  <a:pt x="904228" y="240792"/>
                </a:cubicBezTo>
                <a:cubicBezTo>
                  <a:pt x="904228" y="339376"/>
                  <a:pt x="949186" y="386334"/>
                  <a:pt x="1026624" y="386334"/>
                </a:cubicBezTo>
                <a:cubicBezTo>
                  <a:pt x="1104063" y="386334"/>
                  <a:pt x="1148925" y="339376"/>
                  <a:pt x="1148925" y="240792"/>
                </a:cubicBezTo>
                <a:cubicBezTo>
                  <a:pt x="1148925" y="142209"/>
                  <a:pt x="1103967" y="94584"/>
                  <a:pt x="1026624" y="94584"/>
                </a:cubicBezTo>
                <a:close/>
                <a:moveTo>
                  <a:pt x="1220456" y="66295"/>
                </a:moveTo>
                <a:cubicBezTo>
                  <a:pt x="1220552" y="66294"/>
                  <a:pt x="1220648" y="66294"/>
                  <a:pt x="1220743" y="66295"/>
                </a:cubicBezTo>
                <a:cubicBezTo>
                  <a:pt x="1227929" y="66295"/>
                  <a:pt x="1234369" y="70727"/>
                  <a:pt x="1236936" y="77439"/>
                </a:cubicBezTo>
                <a:lnTo>
                  <a:pt x="1339520" y="349473"/>
                </a:lnTo>
                <a:lnTo>
                  <a:pt x="1442199" y="77439"/>
                </a:lnTo>
                <a:cubicBezTo>
                  <a:pt x="1444766" y="70727"/>
                  <a:pt x="1451206" y="66295"/>
                  <a:pt x="1458392" y="66295"/>
                </a:cubicBezTo>
                <a:cubicBezTo>
                  <a:pt x="1467808" y="66241"/>
                  <a:pt x="1475484" y="73832"/>
                  <a:pt x="1475538" y="83248"/>
                </a:cubicBezTo>
                <a:cubicBezTo>
                  <a:pt x="1475538" y="83344"/>
                  <a:pt x="1475538" y="83439"/>
                  <a:pt x="1475537" y="83535"/>
                </a:cubicBezTo>
                <a:cubicBezTo>
                  <a:pt x="1475453" y="86111"/>
                  <a:pt x="1474938" y="88654"/>
                  <a:pt x="1474013" y="91060"/>
                </a:cubicBezTo>
                <a:lnTo>
                  <a:pt x="1355712" y="403003"/>
                </a:lnTo>
                <a:cubicBezTo>
                  <a:pt x="1352853" y="411920"/>
                  <a:pt x="1343307" y="416831"/>
                  <a:pt x="1334391" y="413972"/>
                </a:cubicBezTo>
                <a:cubicBezTo>
                  <a:pt x="1329179" y="412300"/>
                  <a:pt x="1325094" y="408216"/>
                  <a:pt x="1323423" y="403003"/>
                </a:cubicBezTo>
                <a:lnTo>
                  <a:pt x="1205122" y="91060"/>
                </a:lnTo>
                <a:cubicBezTo>
                  <a:pt x="1204197" y="88654"/>
                  <a:pt x="1203682" y="86111"/>
                  <a:pt x="1203598" y="83535"/>
                </a:cubicBezTo>
                <a:cubicBezTo>
                  <a:pt x="1203493" y="74119"/>
                  <a:pt x="1211040" y="66401"/>
                  <a:pt x="1220456" y="66295"/>
                </a:cubicBezTo>
                <a:close/>
                <a:moveTo>
                  <a:pt x="1528883" y="64681"/>
                </a:moveTo>
                <a:cubicBezTo>
                  <a:pt x="1538378" y="63974"/>
                  <a:pt x="1546648" y="71098"/>
                  <a:pt x="1547356" y="80593"/>
                </a:cubicBezTo>
                <a:cubicBezTo>
                  <a:pt x="1547419" y="81445"/>
                  <a:pt x="1547419" y="82301"/>
                  <a:pt x="1547356" y="83154"/>
                </a:cubicBezTo>
                <a:lnTo>
                  <a:pt x="1547356" y="220505"/>
                </a:lnTo>
                <a:lnTo>
                  <a:pt x="1723378" y="220505"/>
                </a:lnTo>
                <a:lnTo>
                  <a:pt x="1723378" y="83535"/>
                </a:lnTo>
                <a:cubicBezTo>
                  <a:pt x="1722670" y="74040"/>
                  <a:pt x="1729794" y="65769"/>
                  <a:pt x="1739290" y="65062"/>
                </a:cubicBezTo>
                <a:cubicBezTo>
                  <a:pt x="1748785" y="64355"/>
                  <a:pt x="1757056" y="71479"/>
                  <a:pt x="1757763" y="80974"/>
                </a:cubicBezTo>
                <a:cubicBezTo>
                  <a:pt x="1757826" y="81826"/>
                  <a:pt x="1757826" y="82682"/>
                  <a:pt x="1757763" y="83535"/>
                </a:cubicBezTo>
                <a:lnTo>
                  <a:pt x="1757763" y="397860"/>
                </a:lnTo>
                <a:cubicBezTo>
                  <a:pt x="1758470" y="407355"/>
                  <a:pt x="1751346" y="415626"/>
                  <a:pt x="1741851" y="416333"/>
                </a:cubicBezTo>
                <a:cubicBezTo>
                  <a:pt x="1732356" y="417040"/>
                  <a:pt x="1724085" y="409916"/>
                  <a:pt x="1723378" y="400421"/>
                </a:cubicBezTo>
                <a:cubicBezTo>
                  <a:pt x="1723314" y="399569"/>
                  <a:pt x="1723314" y="398713"/>
                  <a:pt x="1723378" y="397860"/>
                </a:cubicBezTo>
                <a:lnTo>
                  <a:pt x="1723378" y="251842"/>
                </a:lnTo>
                <a:lnTo>
                  <a:pt x="1547356" y="251842"/>
                </a:lnTo>
                <a:lnTo>
                  <a:pt x="1547356" y="397479"/>
                </a:lnTo>
                <a:cubicBezTo>
                  <a:pt x="1548063" y="406974"/>
                  <a:pt x="1540939" y="415245"/>
                  <a:pt x="1531444" y="415952"/>
                </a:cubicBezTo>
                <a:cubicBezTo>
                  <a:pt x="1521948" y="416659"/>
                  <a:pt x="1513678" y="409535"/>
                  <a:pt x="1512970" y="400040"/>
                </a:cubicBezTo>
                <a:cubicBezTo>
                  <a:pt x="1512907" y="399188"/>
                  <a:pt x="1512907" y="398332"/>
                  <a:pt x="1512970" y="397479"/>
                </a:cubicBezTo>
                <a:lnTo>
                  <a:pt x="1512970" y="83154"/>
                </a:lnTo>
                <a:cubicBezTo>
                  <a:pt x="1512263" y="73659"/>
                  <a:pt x="1519387" y="65388"/>
                  <a:pt x="1528883" y="64681"/>
                </a:cubicBezTo>
                <a:close/>
                <a:moveTo>
                  <a:pt x="1026624" y="63246"/>
                </a:moveTo>
                <a:cubicBezTo>
                  <a:pt x="1124732" y="63246"/>
                  <a:pt x="1184358" y="120873"/>
                  <a:pt x="1184358" y="240792"/>
                </a:cubicBezTo>
                <a:cubicBezTo>
                  <a:pt x="1184358" y="360712"/>
                  <a:pt x="1124256" y="417672"/>
                  <a:pt x="1026624" y="417672"/>
                </a:cubicBezTo>
                <a:cubicBezTo>
                  <a:pt x="928993" y="417672"/>
                  <a:pt x="868795" y="359569"/>
                  <a:pt x="868795" y="240792"/>
                </a:cubicBezTo>
                <a:cubicBezTo>
                  <a:pt x="868795" y="120873"/>
                  <a:pt x="928517" y="63246"/>
                  <a:pt x="1026624" y="63246"/>
                </a:cubicBezTo>
                <a:close/>
                <a:moveTo>
                  <a:pt x="2065135" y="50674"/>
                </a:moveTo>
                <a:cubicBezTo>
                  <a:pt x="2074040" y="50674"/>
                  <a:pt x="2081275" y="57866"/>
                  <a:pt x="2081327" y="66772"/>
                </a:cubicBezTo>
                <a:lnTo>
                  <a:pt x="2081327" y="356046"/>
                </a:lnTo>
                <a:cubicBezTo>
                  <a:pt x="2081327" y="376239"/>
                  <a:pt x="2087899" y="384621"/>
                  <a:pt x="2101520" y="384621"/>
                </a:cubicBezTo>
                <a:cubicBezTo>
                  <a:pt x="2109911" y="383956"/>
                  <a:pt x="2117251" y="390219"/>
                  <a:pt x="2117916" y="398609"/>
                </a:cubicBezTo>
                <a:cubicBezTo>
                  <a:pt x="2118581" y="407000"/>
                  <a:pt x="2112319" y="414341"/>
                  <a:pt x="2103928" y="415006"/>
                </a:cubicBezTo>
                <a:cubicBezTo>
                  <a:pt x="2103127" y="415069"/>
                  <a:pt x="2102322" y="415069"/>
                  <a:pt x="2101520" y="415006"/>
                </a:cubicBezTo>
                <a:cubicBezTo>
                  <a:pt x="2067706" y="415006"/>
                  <a:pt x="2048942" y="394717"/>
                  <a:pt x="2048942" y="355855"/>
                </a:cubicBezTo>
                <a:lnTo>
                  <a:pt x="2048942" y="66772"/>
                </a:lnTo>
                <a:cubicBezTo>
                  <a:pt x="2049193" y="57951"/>
                  <a:pt x="2056312" y="50874"/>
                  <a:pt x="2065135" y="50674"/>
                </a:cubicBezTo>
                <a:close/>
                <a:moveTo>
                  <a:pt x="2822563" y="50578"/>
                </a:moveTo>
                <a:cubicBezTo>
                  <a:pt x="2831506" y="50578"/>
                  <a:pt x="2838756" y="57828"/>
                  <a:pt x="2838756" y="66771"/>
                </a:cubicBezTo>
                <a:lnTo>
                  <a:pt x="2838755" y="317945"/>
                </a:lnTo>
                <a:cubicBezTo>
                  <a:pt x="2838755" y="384620"/>
                  <a:pt x="2797322" y="417577"/>
                  <a:pt x="2739695" y="417577"/>
                </a:cubicBezTo>
                <a:cubicBezTo>
                  <a:pt x="2674449" y="417577"/>
                  <a:pt x="2635968" y="378619"/>
                  <a:pt x="2635968" y="295752"/>
                </a:cubicBezTo>
                <a:cubicBezTo>
                  <a:pt x="2635968" y="212884"/>
                  <a:pt x="2672449" y="174403"/>
                  <a:pt x="2737600" y="174403"/>
                </a:cubicBezTo>
                <a:cubicBezTo>
                  <a:pt x="2764334" y="173912"/>
                  <a:pt x="2789767" y="185924"/>
                  <a:pt x="2806370" y="206884"/>
                </a:cubicBezTo>
                <a:lnTo>
                  <a:pt x="2806370" y="66771"/>
                </a:lnTo>
                <a:cubicBezTo>
                  <a:pt x="2806370" y="57828"/>
                  <a:pt x="2813620" y="50578"/>
                  <a:pt x="2822563" y="50578"/>
                </a:cubicBezTo>
                <a:close/>
                <a:moveTo>
                  <a:pt x="696678" y="25623"/>
                </a:moveTo>
                <a:cubicBezTo>
                  <a:pt x="771809" y="161038"/>
                  <a:pt x="757738" y="328418"/>
                  <a:pt x="661054" y="449390"/>
                </a:cubicBezTo>
                <a:lnTo>
                  <a:pt x="456838" y="449390"/>
                </a:lnTo>
                <a:lnTo>
                  <a:pt x="519703" y="338233"/>
                </a:lnTo>
                <a:lnTo>
                  <a:pt x="436550" y="338233"/>
                </a:lnTo>
                <a:lnTo>
                  <a:pt x="534562" y="165545"/>
                </a:lnTo>
                <a:lnTo>
                  <a:pt x="618192" y="165545"/>
                </a:lnTo>
                <a:lnTo>
                  <a:pt x="696678" y="25813"/>
                </a:lnTo>
                <a:close/>
                <a:moveTo>
                  <a:pt x="333013" y="0"/>
                </a:moveTo>
                <a:lnTo>
                  <a:pt x="552088" y="0"/>
                </a:lnTo>
                <a:lnTo>
                  <a:pt x="293484" y="449199"/>
                </a:lnTo>
                <a:lnTo>
                  <a:pt x="293389" y="449390"/>
                </a:lnTo>
                <a:lnTo>
                  <a:pt x="85173" y="449390"/>
                </a:lnTo>
                <a:cubicBezTo>
                  <a:pt x="-13395" y="328848"/>
                  <a:pt x="-27736" y="160118"/>
                  <a:pt x="49073" y="24670"/>
                </a:cubicBezTo>
                <a:lnTo>
                  <a:pt x="184137" y="25927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E11DC54-8995-0943-F664-6368E5429D83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>
          <a:xfrm>
            <a:off x="1511300" y="6385984"/>
            <a:ext cx="7099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Name of the document</a:t>
            </a:r>
            <a:endParaRPr lang="en-US" dirty="0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11CBAD7-041F-760A-7F7A-4AD850B5A70E}"/>
              </a:ext>
            </a:extLst>
          </p:cNvPr>
          <p:cNvCxnSpPr>
            <a:cxnSpLocks/>
          </p:cNvCxnSpPr>
          <p:nvPr userDrawn="1"/>
        </p:nvCxnSpPr>
        <p:spPr>
          <a:xfrm>
            <a:off x="1506537" y="6436895"/>
            <a:ext cx="0" cy="2007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596EB13A-0FAA-514D-5679-586CA7926450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9220776" y="63859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79AF822A-40E7-450E-BBE0-3EB502F51B07}" type="slidenum">
              <a:rPr lang="en-US" smtClean="0"/>
              <a:pPr/>
              <a:t>‹N°›</a:t>
            </a:fld>
            <a:endParaRPr lang="en-US" dirty="0"/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A766E885-C7CA-1849-4D74-2EA5D8DBA96F}"/>
              </a:ext>
            </a:extLst>
          </p:cNvPr>
          <p:cNvGrpSpPr>
            <a:grpSpLocks/>
          </p:cNvGrpSpPr>
          <p:nvPr userDrawn="1"/>
        </p:nvGrpSpPr>
        <p:grpSpPr>
          <a:xfrm>
            <a:off x="4597400" y="6448996"/>
            <a:ext cx="2997200" cy="168374"/>
            <a:chOff x="8074587" y="6348983"/>
            <a:chExt cx="3844998" cy="216000"/>
          </a:xfrm>
          <a:solidFill>
            <a:schemeClr val="bg1"/>
          </a:solidFill>
        </p:grpSpPr>
        <p:sp>
          <p:nvSpPr>
            <p:cNvPr id="38" name="Graphique 38">
              <a:hlinkClick r:id="rId2"/>
              <a:extLst>
                <a:ext uri="{FF2B5EF4-FFF2-40B4-BE49-F238E27FC236}">
                  <a16:creationId xmlns:a16="http://schemas.microsoft.com/office/drawing/2014/main" id="{14C3CFAA-2E92-7D5F-36E4-833E3DA936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26638" y="6348983"/>
              <a:ext cx="303636" cy="216000"/>
            </a:xfrm>
            <a:custGeom>
              <a:avLst/>
              <a:gdLst>
                <a:gd name="connsiteX0" fmla="*/ 290513 w 292417"/>
                <a:gd name="connsiteY0" fmla="*/ 70859 h 208018"/>
                <a:gd name="connsiteX1" fmla="*/ 284798 w 292417"/>
                <a:gd name="connsiteY1" fmla="*/ 34664 h 208018"/>
                <a:gd name="connsiteX2" fmla="*/ 256223 w 292417"/>
                <a:gd name="connsiteY2" fmla="*/ 6089 h 208018"/>
                <a:gd name="connsiteX3" fmla="*/ 233363 w 292417"/>
                <a:gd name="connsiteY3" fmla="*/ 3231 h 208018"/>
                <a:gd name="connsiteX4" fmla="*/ 171450 w 292417"/>
                <a:gd name="connsiteY4" fmla="*/ 374 h 208018"/>
                <a:gd name="connsiteX5" fmla="*/ 72390 w 292417"/>
                <a:gd name="connsiteY5" fmla="*/ 2279 h 208018"/>
                <a:gd name="connsiteX6" fmla="*/ 39053 w 292417"/>
                <a:gd name="connsiteY6" fmla="*/ 5136 h 208018"/>
                <a:gd name="connsiteX7" fmla="*/ 5715 w 292417"/>
                <a:gd name="connsiteY7" fmla="*/ 36569 h 208018"/>
                <a:gd name="connsiteX8" fmla="*/ 2858 w 292417"/>
                <a:gd name="connsiteY8" fmla="*/ 56571 h 208018"/>
                <a:gd name="connsiteX9" fmla="*/ 0 w 292417"/>
                <a:gd name="connsiteY9" fmla="*/ 122294 h 208018"/>
                <a:gd name="connsiteX10" fmla="*/ 5715 w 292417"/>
                <a:gd name="connsiteY10" fmla="*/ 168966 h 208018"/>
                <a:gd name="connsiteX11" fmla="*/ 39053 w 292417"/>
                <a:gd name="connsiteY11" fmla="*/ 201351 h 208018"/>
                <a:gd name="connsiteX12" fmla="*/ 71438 w 292417"/>
                <a:gd name="connsiteY12" fmla="*/ 205161 h 208018"/>
                <a:gd name="connsiteX13" fmla="*/ 124778 w 292417"/>
                <a:gd name="connsiteY13" fmla="*/ 207066 h 208018"/>
                <a:gd name="connsiteX14" fmla="*/ 145733 w 292417"/>
                <a:gd name="connsiteY14" fmla="*/ 208019 h 208018"/>
                <a:gd name="connsiteX15" fmla="*/ 145733 w 292417"/>
                <a:gd name="connsiteY15" fmla="*/ 208019 h 208018"/>
                <a:gd name="connsiteX16" fmla="*/ 233363 w 292417"/>
                <a:gd name="connsiteY16" fmla="*/ 205161 h 208018"/>
                <a:gd name="connsiteX17" fmla="*/ 258128 w 292417"/>
                <a:gd name="connsiteY17" fmla="*/ 201351 h 208018"/>
                <a:gd name="connsiteX18" fmla="*/ 286703 w 292417"/>
                <a:gd name="connsiteY18" fmla="*/ 170871 h 208018"/>
                <a:gd name="connsiteX19" fmla="*/ 292418 w 292417"/>
                <a:gd name="connsiteY19" fmla="*/ 112769 h 208018"/>
                <a:gd name="connsiteX20" fmla="*/ 290513 w 292417"/>
                <a:gd name="connsiteY20" fmla="*/ 70859 h 208018"/>
                <a:gd name="connsiteX21" fmla="*/ 193358 w 292417"/>
                <a:gd name="connsiteY21" fmla="*/ 107054 h 208018"/>
                <a:gd name="connsiteX22" fmla="*/ 120015 w 292417"/>
                <a:gd name="connsiteY22" fmla="*/ 149916 h 208018"/>
                <a:gd name="connsiteX23" fmla="*/ 118110 w 292417"/>
                <a:gd name="connsiteY23" fmla="*/ 150869 h 208018"/>
                <a:gd name="connsiteX24" fmla="*/ 116205 w 292417"/>
                <a:gd name="connsiteY24" fmla="*/ 149916 h 208018"/>
                <a:gd name="connsiteX25" fmla="*/ 114300 w 292417"/>
                <a:gd name="connsiteY25" fmla="*/ 146106 h 208018"/>
                <a:gd name="connsiteX26" fmla="*/ 114300 w 292417"/>
                <a:gd name="connsiteY26" fmla="*/ 61334 h 208018"/>
                <a:gd name="connsiteX27" fmla="*/ 116205 w 292417"/>
                <a:gd name="connsiteY27" fmla="*/ 57524 h 208018"/>
                <a:gd name="connsiteX28" fmla="*/ 120968 w 292417"/>
                <a:gd name="connsiteY28" fmla="*/ 57524 h 208018"/>
                <a:gd name="connsiteX29" fmla="*/ 194310 w 292417"/>
                <a:gd name="connsiteY29" fmla="*/ 99434 h 208018"/>
                <a:gd name="connsiteX30" fmla="*/ 196215 w 292417"/>
                <a:gd name="connsiteY30" fmla="*/ 103244 h 208018"/>
                <a:gd name="connsiteX31" fmla="*/ 193358 w 292417"/>
                <a:gd name="connsiteY31" fmla="*/ 107054 h 208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92417" h="208018">
                  <a:moveTo>
                    <a:pt x="290513" y="70859"/>
                  </a:moveTo>
                  <a:cubicBezTo>
                    <a:pt x="290513" y="58476"/>
                    <a:pt x="288608" y="46094"/>
                    <a:pt x="284798" y="34664"/>
                  </a:cubicBezTo>
                  <a:cubicBezTo>
                    <a:pt x="281940" y="20376"/>
                    <a:pt x="270510" y="8946"/>
                    <a:pt x="256223" y="6089"/>
                  </a:cubicBezTo>
                  <a:cubicBezTo>
                    <a:pt x="248603" y="4184"/>
                    <a:pt x="240983" y="3231"/>
                    <a:pt x="233363" y="3231"/>
                  </a:cubicBezTo>
                  <a:cubicBezTo>
                    <a:pt x="216218" y="2279"/>
                    <a:pt x="194310" y="1326"/>
                    <a:pt x="171450" y="374"/>
                  </a:cubicBezTo>
                  <a:cubicBezTo>
                    <a:pt x="139065" y="-579"/>
                    <a:pt x="105728" y="374"/>
                    <a:pt x="72390" y="2279"/>
                  </a:cubicBezTo>
                  <a:cubicBezTo>
                    <a:pt x="60960" y="2279"/>
                    <a:pt x="49530" y="3231"/>
                    <a:pt x="39053" y="5136"/>
                  </a:cubicBezTo>
                  <a:cubicBezTo>
                    <a:pt x="21908" y="7041"/>
                    <a:pt x="8573" y="20376"/>
                    <a:pt x="5715" y="36569"/>
                  </a:cubicBezTo>
                  <a:cubicBezTo>
                    <a:pt x="4763" y="43236"/>
                    <a:pt x="3810" y="49904"/>
                    <a:pt x="2858" y="56571"/>
                  </a:cubicBezTo>
                  <a:cubicBezTo>
                    <a:pt x="0" y="78479"/>
                    <a:pt x="0" y="100386"/>
                    <a:pt x="0" y="122294"/>
                  </a:cubicBezTo>
                  <a:cubicBezTo>
                    <a:pt x="0" y="138486"/>
                    <a:pt x="1905" y="153726"/>
                    <a:pt x="5715" y="168966"/>
                  </a:cubicBezTo>
                  <a:cubicBezTo>
                    <a:pt x="8573" y="186111"/>
                    <a:pt x="21908" y="198494"/>
                    <a:pt x="39053" y="201351"/>
                  </a:cubicBezTo>
                  <a:cubicBezTo>
                    <a:pt x="49530" y="203256"/>
                    <a:pt x="60008" y="204209"/>
                    <a:pt x="71438" y="205161"/>
                  </a:cubicBezTo>
                  <a:cubicBezTo>
                    <a:pt x="89535" y="206114"/>
                    <a:pt x="106680" y="206114"/>
                    <a:pt x="124778" y="207066"/>
                  </a:cubicBezTo>
                  <a:lnTo>
                    <a:pt x="145733" y="208019"/>
                  </a:lnTo>
                  <a:lnTo>
                    <a:pt x="145733" y="208019"/>
                  </a:lnTo>
                  <a:cubicBezTo>
                    <a:pt x="173355" y="208019"/>
                    <a:pt x="202883" y="207066"/>
                    <a:pt x="233363" y="205161"/>
                  </a:cubicBezTo>
                  <a:cubicBezTo>
                    <a:pt x="241935" y="205161"/>
                    <a:pt x="249555" y="203256"/>
                    <a:pt x="258128" y="201351"/>
                  </a:cubicBezTo>
                  <a:cubicBezTo>
                    <a:pt x="273368" y="197541"/>
                    <a:pt x="283845" y="186111"/>
                    <a:pt x="286703" y="170871"/>
                  </a:cubicBezTo>
                  <a:cubicBezTo>
                    <a:pt x="290513" y="151821"/>
                    <a:pt x="292418" y="131819"/>
                    <a:pt x="292418" y="112769"/>
                  </a:cubicBezTo>
                  <a:cubicBezTo>
                    <a:pt x="291465" y="96576"/>
                    <a:pt x="291465" y="82289"/>
                    <a:pt x="290513" y="70859"/>
                  </a:cubicBezTo>
                  <a:close/>
                  <a:moveTo>
                    <a:pt x="193358" y="107054"/>
                  </a:moveTo>
                  <a:lnTo>
                    <a:pt x="120015" y="149916"/>
                  </a:lnTo>
                  <a:cubicBezTo>
                    <a:pt x="119063" y="149916"/>
                    <a:pt x="118110" y="150869"/>
                    <a:pt x="118110" y="150869"/>
                  </a:cubicBezTo>
                  <a:cubicBezTo>
                    <a:pt x="117158" y="150869"/>
                    <a:pt x="116205" y="150869"/>
                    <a:pt x="116205" y="149916"/>
                  </a:cubicBezTo>
                  <a:cubicBezTo>
                    <a:pt x="114300" y="148964"/>
                    <a:pt x="114300" y="147059"/>
                    <a:pt x="114300" y="146106"/>
                  </a:cubicBezTo>
                  <a:lnTo>
                    <a:pt x="114300" y="61334"/>
                  </a:lnTo>
                  <a:cubicBezTo>
                    <a:pt x="114300" y="59429"/>
                    <a:pt x="115253" y="58476"/>
                    <a:pt x="116205" y="57524"/>
                  </a:cubicBezTo>
                  <a:cubicBezTo>
                    <a:pt x="118110" y="56571"/>
                    <a:pt x="119063" y="56571"/>
                    <a:pt x="120968" y="57524"/>
                  </a:cubicBezTo>
                  <a:lnTo>
                    <a:pt x="194310" y="99434"/>
                  </a:lnTo>
                  <a:cubicBezTo>
                    <a:pt x="196215" y="100386"/>
                    <a:pt x="197168" y="102291"/>
                    <a:pt x="196215" y="103244"/>
                  </a:cubicBezTo>
                  <a:cubicBezTo>
                    <a:pt x="195263" y="105149"/>
                    <a:pt x="195263" y="106101"/>
                    <a:pt x="193358" y="1070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" name="Forme libre : forme 38">
              <a:hlinkClick r:id="rId3"/>
              <a:extLst>
                <a:ext uri="{FF2B5EF4-FFF2-40B4-BE49-F238E27FC236}">
                  <a16:creationId xmlns:a16="http://schemas.microsoft.com/office/drawing/2014/main" id="{FDB7F279-27F9-5EE0-6138-C882951E94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74587" y="6348983"/>
              <a:ext cx="263160" cy="216000"/>
            </a:xfrm>
            <a:custGeom>
              <a:avLst/>
              <a:gdLst>
                <a:gd name="connsiteX0" fmla="*/ 300038 w 300037"/>
                <a:gd name="connsiteY0" fmla="*/ 30049 h 246266"/>
                <a:gd name="connsiteX1" fmla="*/ 265748 w 300037"/>
                <a:gd name="connsiteY1" fmla="*/ 39574 h 246266"/>
                <a:gd name="connsiteX2" fmla="*/ 291465 w 300037"/>
                <a:gd name="connsiteY2" fmla="*/ 6237 h 246266"/>
                <a:gd name="connsiteX3" fmla="*/ 253365 w 300037"/>
                <a:gd name="connsiteY3" fmla="*/ 19572 h 246266"/>
                <a:gd name="connsiteX4" fmla="*/ 253365 w 300037"/>
                <a:gd name="connsiteY4" fmla="*/ 19572 h 246266"/>
                <a:gd name="connsiteX5" fmla="*/ 184785 w 300037"/>
                <a:gd name="connsiteY5" fmla="*/ 4332 h 246266"/>
                <a:gd name="connsiteX6" fmla="*/ 145733 w 300037"/>
                <a:gd name="connsiteY6" fmla="*/ 62434 h 246266"/>
                <a:gd name="connsiteX7" fmla="*/ 147638 w 300037"/>
                <a:gd name="connsiteY7" fmla="*/ 75770 h 246266"/>
                <a:gd name="connsiteX8" fmla="*/ 147638 w 300037"/>
                <a:gd name="connsiteY8" fmla="*/ 75770 h 246266"/>
                <a:gd name="connsiteX9" fmla="*/ 20003 w 300037"/>
                <a:gd name="connsiteY9" fmla="*/ 12904 h 246266"/>
                <a:gd name="connsiteX10" fmla="*/ 39053 w 300037"/>
                <a:gd name="connsiteY10" fmla="*/ 94819 h 246266"/>
                <a:gd name="connsiteX11" fmla="*/ 12383 w 300037"/>
                <a:gd name="connsiteY11" fmla="*/ 88152 h 246266"/>
                <a:gd name="connsiteX12" fmla="*/ 60008 w 300037"/>
                <a:gd name="connsiteY12" fmla="*/ 149112 h 246266"/>
                <a:gd name="connsiteX13" fmla="*/ 34290 w 300037"/>
                <a:gd name="connsiteY13" fmla="*/ 151017 h 246266"/>
                <a:gd name="connsiteX14" fmla="*/ 89535 w 300037"/>
                <a:gd name="connsiteY14" fmla="*/ 192927 h 246266"/>
                <a:gd name="connsiteX15" fmla="*/ 0 w 300037"/>
                <a:gd name="connsiteY15" fmla="*/ 218644 h 246266"/>
                <a:gd name="connsiteX16" fmla="*/ 97155 w 300037"/>
                <a:gd name="connsiteY16" fmla="*/ 246267 h 246266"/>
                <a:gd name="connsiteX17" fmla="*/ 222885 w 300037"/>
                <a:gd name="connsiteY17" fmla="*/ 192927 h 246266"/>
                <a:gd name="connsiteX18" fmla="*/ 270510 w 300037"/>
                <a:gd name="connsiteY18" fmla="*/ 65292 h 246266"/>
                <a:gd name="connsiteX19" fmla="*/ 270510 w 300037"/>
                <a:gd name="connsiteY19" fmla="*/ 62434 h 246266"/>
                <a:gd name="connsiteX20" fmla="*/ 300038 w 300037"/>
                <a:gd name="connsiteY20" fmla="*/ 30049 h 246266"/>
                <a:gd name="connsiteX21" fmla="*/ 300038 w 300037"/>
                <a:gd name="connsiteY21" fmla="*/ 30049 h 24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00037" h="246266">
                  <a:moveTo>
                    <a:pt x="300038" y="30049"/>
                  </a:moveTo>
                  <a:cubicBezTo>
                    <a:pt x="289560" y="34812"/>
                    <a:pt x="277178" y="38622"/>
                    <a:pt x="265748" y="39574"/>
                  </a:cubicBezTo>
                  <a:cubicBezTo>
                    <a:pt x="278130" y="31954"/>
                    <a:pt x="286703" y="19572"/>
                    <a:pt x="291465" y="6237"/>
                  </a:cubicBezTo>
                  <a:cubicBezTo>
                    <a:pt x="280035" y="12904"/>
                    <a:pt x="266700" y="17667"/>
                    <a:pt x="253365" y="19572"/>
                  </a:cubicBezTo>
                  <a:lnTo>
                    <a:pt x="253365" y="19572"/>
                  </a:lnTo>
                  <a:cubicBezTo>
                    <a:pt x="236220" y="1474"/>
                    <a:pt x="208598" y="-5193"/>
                    <a:pt x="184785" y="4332"/>
                  </a:cubicBezTo>
                  <a:cubicBezTo>
                    <a:pt x="160973" y="13857"/>
                    <a:pt x="145733" y="36717"/>
                    <a:pt x="145733" y="62434"/>
                  </a:cubicBezTo>
                  <a:cubicBezTo>
                    <a:pt x="145733" y="67197"/>
                    <a:pt x="146685" y="71959"/>
                    <a:pt x="147638" y="75770"/>
                  </a:cubicBezTo>
                  <a:lnTo>
                    <a:pt x="147638" y="75770"/>
                  </a:lnTo>
                  <a:cubicBezTo>
                    <a:pt x="98108" y="74817"/>
                    <a:pt x="51435" y="51957"/>
                    <a:pt x="20003" y="12904"/>
                  </a:cubicBezTo>
                  <a:cubicBezTo>
                    <a:pt x="3810" y="40527"/>
                    <a:pt x="12383" y="76722"/>
                    <a:pt x="39053" y="94819"/>
                  </a:cubicBezTo>
                  <a:cubicBezTo>
                    <a:pt x="29528" y="95772"/>
                    <a:pt x="20003" y="92914"/>
                    <a:pt x="12383" y="88152"/>
                  </a:cubicBezTo>
                  <a:cubicBezTo>
                    <a:pt x="11430" y="117680"/>
                    <a:pt x="31433" y="142444"/>
                    <a:pt x="60008" y="149112"/>
                  </a:cubicBezTo>
                  <a:cubicBezTo>
                    <a:pt x="51435" y="151969"/>
                    <a:pt x="42863" y="152922"/>
                    <a:pt x="34290" y="151017"/>
                  </a:cubicBezTo>
                  <a:cubicBezTo>
                    <a:pt x="36195" y="169115"/>
                    <a:pt x="61913" y="192927"/>
                    <a:pt x="89535" y="192927"/>
                  </a:cubicBezTo>
                  <a:cubicBezTo>
                    <a:pt x="80010" y="204357"/>
                    <a:pt x="42863" y="225312"/>
                    <a:pt x="0" y="218644"/>
                  </a:cubicBezTo>
                  <a:cubicBezTo>
                    <a:pt x="29528" y="236742"/>
                    <a:pt x="62865" y="246267"/>
                    <a:pt x="97155" y="246267"/>
                  </a:cubicBezTo>
                  <a:cubicBezTo>
                    <a:pt x="144780" y="246267"/>
                    <a:pt x="190500" y="227217"/>
                    <a:pt x="222885" y="192927"/>
                  </a:cubicBezTo>
                  <a:cubicBezTo>
                    <a:pt x="255270" y="158637"/>
                    <a:pt x="272415" y="111964"/>
                    <a:pt x="270510" y="65292"/>
                  </a:cubicBezTo>
                  <a:lnTo>
                    <a:pt x="270510" y="62434"/>
                  </a:lnTo>
                  <a:cubicBezTo>
                    <a:pt x="281940" y="53862"/>
                    <a:pt x="292418" y="43384"/>
                    <a:pt x="300038" y="30049"/>
                  </a:cubicBezTo>
                  <a:lnTo>
                    <a:pt x="300038" y="3004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" name="Forme libre : forme 39">
              <a:hlinkClick r:id="rId4"/>
              <a:extLst>
                <a:ext uri="{FF2B5EF4-FFF2-40B4-BE49-F238E27FC236}">
                  <a16:creationId xmlns:a16="http://schemas.microsoft.com/office/drawing/2014/main" id="{D719BC25-A7A1-7F1C-DCAF-6423C3A4AE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28324" y="6348983"/>
              <a:ext cx="222534" cy="216000"/>
            </a:xfrm>
            <a:custGeom>
              <a:avLst/>
              <a:gdLst>
                <a:gd name="connsiteX0" fmla="*/ 3810 w 290512"/>
                <a:gd name="connsiteY0" fmla="*/ 281030 h 281982"/>
                <a:gd name="connsiteX1" fmla="*/ 68580 w 290512"/>
                <a:gd name="connsiteY1" fmla="*/ 281030 h 281982"/>
                <a:gd name="connsiteX2" fmla="*/ 68580 w 290512"/>
                <a:gd name="connsiteY2" fmla="*/ 94340 h 281982"/>
                <a:gd name="connsiteX3" fmla="*/ 3810 w 290512"/>
                <a:gd name="connsiteY3" fmla="*/ 94340 h 281982"/>
                <a:gd name="connsiteX4" fmla="*/ 3810 w 290512"/>
                <a:gd name="connsiteY4" fmla="*/ 281030 h 281982"/>
                <a:gd name="connsiteX5" fmla="*/ 220028 w 290512"/>
                <a:gd name="connsiteY5" fmla="*/ 87672 h 281982"/>
                <a:gd name="connsiteX6" fmla="*/ 160973 w 290512"/>
                <a:gd name="connsiteY6" fmla="*/ 119105 h 281982"/>
                <a:gd name="connsiteX7" fmla="*/ 160973 w 290512"/>
                <a:gd name="connsiteY7" fmla="*/ 94340 h 281982"/>
                <a:gd name="connsiteX8" fmla="*/ 96203 w 290512"/>
                <a:gd name="connsiteY8" fmla="*/ 94340 h 281982"/>
                <a:gd name="connsiteX9" fmla="*/ 96203 w 290512"/>
                <a:gd name="connsiteY9" fmla="*/ 281982 h 281982"/>
                <a:gd name="connsiteX10" fmla="*/ 160973 w 290512"/>
                <a:gd name="connsiteY10" fmla="*/ 281982 h 281982"/>
                <a:gd name="connsiteX11" fmla="*/ 160973 w 290512"/>
                <a:gd name="connsiteY11" fmla="*/ 179112 h 281982"/>
                <a:gd name="connsiteX12" fmla="*/ 195263 w 290512"/>
                <a:gd name="connsiteY12" fmla="*/ 136250 h 281982"/>
                <a:gd name="connsiteX13" fmla="*/ 225743 w 290512"/>
                <a:gd name="connsiteY13" fmla="*/ 178160 h 281982"/>
                <a:gd name="connsiteX14" fmla="*/ 225743 w 290512"/>
                <a:gd name="connsiteY14" fmla="*/ 280077 h 281982"/>
                <a:gd name="connsiteX15" fmla="*/ 290513 w 290512"/>
                <a:gd name="connsiteY15" fmla="*/ 280077 h 281982"/>
                <a:gd name="connsiteX16" fmla="*/ 290513 w 290512"/>
                <a:gd name="connsiteY16" fmla="*/ 174350 h 281982"/>
                <a:gd name="connsiteX17" fmla="*/ 220028 w 290512"/>
                <a:gd name="connsiteY17" fmla="*/ 87672 h 281982"/>
                <a:gd name="connsiteX18" fmla="*/ 36195 w 290512"/>
                <a:gd name="connsiteY18" fmla="*/ 42 h 281982"/>
                <a:gd name="connsiteX19" fmla="*/ 0 w 290512"/>
                <a:gd name="connsiteY19" fmla="*/ 33380 h 281982"/>
                <a:gd name="connsiteX20" fmla="*/ 36195 w 290512"/>
                <a:gd name="connsiteY20" fmla="*/ 66717 h 281982"/>
                <a:gd name="connsiteX21" fmla="*/ 72390 w 290512"/>
                <a:gd name="connsiteY21" fmla="*/ 33380 h 281982"/>
                <a:gd name="connsiteX22" fmla="*/ 36195 w 290512"/>
                <a:gd name="connsiteY22" fmla="*/ 42 h 281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90512" h="281982">
                  <a:moveTo>
                    <a:pt x="3810" y="281030"/>
                  </a:moveTo>
                  <a:lnTo>
                    <a:pt x="68580" y="281030"/>
                  </a:lnTo>
                  <a:lnTo>
                    <a:pt x="68580" y="94340"/>
                  </a:lnTo>
                  <a:lnTo>
                    <a:pt x="3810" y="94340"/>
                  </a:lnTo>
                  <a:lnTo>
                    <a:pt x="3810" y="281030"/>
                  </a:lnTo>
                  <a:close/>
                  <a:moveTo>
                    <a:pt x="220028" y="87672"/>
                  </a:moveTo>
                  <a:cubicBezTo>
                    <a:pt x="193358" y="87672"/>
                    <a:pt x="178118" y="97197"/>
                    <a:pt x="160973" y="119105"/>
                  </a:cubicBezTo>
                  <a:lnTo>
                    <a:pt x="160973" y="94340"/>
                  </a:lnTo>
                  <a:lnTo>
                    <a:pt x="96203" y="94340"/>
                  </a:lnTo>
                  <a:lnTo>
                    <a:pt x="96203" y="281982"/>
                  </a:lnTo>
                  <a:lnTo>
                    <a:pt x="160973" y="281982"/>
                  </a:lnTo>
                  <a:lnTo>
                    <a:pt x="160973" y="179112"/>
                  </a:lnTo>
                  <a:cubicBezTo>
                    <a:pt x="160973" y="157205"/>
                    <a:pt x="171450" y="136250"/>
                    <a:pt x="195263" y="136250"/>
                  </a:cubicBezTo>
                  <a:cubicBezTo>
                    <a:pt x="219075" y="136250"/>
                    <a:pt x="225743" y="157205"/>
                    <a:pt x="225743" y="178160"/>
                  </a:cubicBezTo>
                  <a:lnTo>
                    <a:pt x="225743" y="280077"/>
                  </a:lnTo>
                  <a:lnTo>
                    <a:pt x="290513" y="280077"/>
                  </a:lnTo>
                  <a:lnTo>
                    <a:pt x="290513" y="174350"/>
                  </a:lnTo>
                  <a:cubicBezTo>
                    <a:pt x="290513" y="101007"/>
                    <a:pt x="246698" y="87672"/>
                    <a:pt x="220028" y="87672"/>
                  </a:cubicBezTo>
                  <a:close/>
                  <a:moveTo>
                    <a:pt x="36195" y="42"/>
                  </a:moveTo>
                  <a:cubicBezTo>
                    <a:pt x="17145" y="-910"/>
                    <a:pt x="953" y="14330"/>
                    <a:pt x="0" y="33380"/>
                  </a:cubicBezTo>
                  <a:cubicBezTo>
                    <a:pt x="953" y="52430"/>
                    <a:pt x="17145" y="67670"/>
                    <a:pt x="36195" y="66717"/>
                  </a:cubicBezTo>
                  <a:cubicBezTo>
                    <a:pt x="55245" y="67670"/>
                    <a:pt x="71438" y="52430"/>
                    <a:pt x="72390" y="33380"/>
                  </a:cubicBezTo>
                  <a:cubicBezTo>
                    <a:pt x="71438" y="14330"/>
                    <a:pt x="55245" y="-910"/>
                    <a:pt x="36195" y="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" name="Graphique 46">
              <a:extLst>
                <a:ext uri="{FF2B5EF4-FFF2-40B4-BE49-F238E27FC236}">
                  <a16:creationId xmlns:a16="http://schemas.microsoft.com/office/drawing/2014/main" id="{7A3026D7-B8D2-CF43-A8B9-46D20FE09D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172045" y="6348983"/>
              <a:ext cx="219618" cy="216000"/>
            </a:xfrm>
            <a:custGeom>
              <a:avLst/>
              <a:gdLst>
                <a:gd name="connsiteX0" fmla="*/ 465773 w 929643"/>
                <a:gd name="connsiteY0" fmla="*/ 0 h 914341"/>
                <a:gd name="connsiteX1" fmla="*/ 0 w 929643"/>
                <a:gd name="connsiteY1" fmla="*/ 468630 h 914341"/>
                <a:gd name="connsiteX2" fmla="*/ 318135 w 929643"/>
                <a:gd name="connsiteY2" fmla="*/ 913448 h 914341"/>
                <a:gd name="connsiteX3" fmla="*/ 349568 w 929643"/>
                <a:gd name="connsiteY3" fmla="*/ 890588 h 914341"/>
                <a:gd name="connsiteX4" fmla="*/ 348615 w 929643"/>
                <a:gd name="connsiteY4" fmla="*/ 803910 h 914341"/>
                <a:gd name="connsiteX5" fmla="*/ 192405 w 929643"/>
                <a:gd name="connsiteY5" fmla="*/ 747713 h 914341"/>
                <a:gd name="connsiteX6" fmla="*/ 140970 w 929643"/>
                <a:gd name="connsiteY6" fmla="*/ 679133 h 914341"/>
                <a:gd name="connsiteX7" fmla="*/ 143828 w 929643"/>
                <a:gd name="connsiteY7" fmla="*/ 650558 h 914341"/>
                <a:gd name="connsiteX8" fmla="*/ 215265 w 929643"/>
                <a:gd name="connsiteY8" fmla="*/ 699135 h 914341"/>
                <a:gd name="connsiteX9" fmla="*/ 350520 w 929643"/>
                <a:gd name="connsiteY9" fmla="*/ 738188 h 914341"/>
                <a:gd name="connsiteX10" fmla="*/ 380048 w 929643"/>
                <a:gd name="connsiteY10" fmla="*/ 675323 h 914341"/>
                <a:gd name="connsiteX11" fmla="*/ 168593 w 929643"/>
                <a:gd name="connsiteY11" fmla="*/ 443865 h 914341"/>
                <a:gd name="connsiteX12" fmla="*/ 216218 w 929643"/>
                <a:gd name="connsiteY12" fmla="*/ 318135 h 914341"/>
                <a:gd name="connsiteX13" fmla="*/ 220980 w 929643"/>
                <a:gd name="connsiteY13" fmla="*/ 194310 h 914341"/>
                <a:gd name="connsiteX14" fmla="*/ 348615 w 929643"/>
                <a:gd name="connsiteY14" fmla="*/ 242888 h 914341"/>
                <a:gd name="connsiteX15" fmla="*/ 464820 w 929643"/>
                <a:gd name="connsiteY15" fmla="*/ 227648 h 914341"/>
                <a:gd name="connsiteX16" fmla="*/ 581025 w 929643"/>
                <a:gd name="connsiteY16" fmla="*/ 242888 h 914341"/>
                <a:gd name="connsiteX17" fmla="*/ 708660 w 929643"/>
                <a:gd name="connsiteY17" fmla="*/ 194310 h 914341"/>
                <a:gd name="connsiteX18" fmla="*/ 713423 w 929643"/>
                <a:gd name="connsiteY18" fmla="*/ 318135 h 914341"/>
                <a:gd name="connsiteX19" fmla="*/ 761048 w 929643"/>
                <a:gd name="connsiteY19" fmla="*/ 443865 h 914341"/>
                <a:gd name="connsiteX20" fmla="*/ 548640 w 929643"/>
                <a:gd name="connsiteY20" fmla="*/ 675323 h 914341"/>
                <a:gd name="connsiteX21" fmla="*/ 580073 w 929643"/>
                <a:gd name="connsiteY21" fmla="*/ 762000 h 914341"/>
                <a:gd name="connsiteX22" fmla="*/ 579120 w 929643"/>
                <a:gd name="connsiteY22" fmla="*/ 890588 h 914341"/>
                <a:gd name="connsiteX23" fmla="*/ 610553 w 929643"/>
                <a:gd name="connsiteY23" fmla="*/ 913448 h 914341"/>
                <a:gd name="connsiteX24" fmla="*/ 929640 w 929643"/>
                <a:gd name="connsiteY24" fmla="*/ 468630 h 914341"/>
                <a:gd name="connsiteX25" fmla="*/ 465773 w 929643"/>
                <a:gd name="connsiteY25" fmla="*/ 0 h 91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929643" h="914341">
                  <a:moveTo>
                    <a:pt x="465773" y="0"/>
                  </a:moveTo>
                  <a:cubicBezTo>
                    <a:pt x="207645" y="0"/>
                    <a:pt x="0" y="209550"/>
                    <a:pt x="0" y="468630"/>
                  </a:cubicBezTo>
                  <a:cubicBezTo>
                    <a:pt x="0" y="676275"/>
                    <a:pt x="133350" y="851535"/>
                    <a:pt x="318135" y="913448"/>
                  </a:cubicBezTo>
                  <a:cubicBezTo>
                    <a:pt x="340995" y="918210"/>
                    <a:pt x="349568" y="902970"/>
                    <a:pt x="349568" y="890588"/>
                  </a:cubicBezTo>
                  <a:cubicBezTo>
                    <a:pt x="349568" y="880110"/>
                    <a:pt x="348615" y="842010"/>
                    <a:pt x="348615" y="803910"/>
                  </a:cubicBezTo>
                  <a:cubicBezTo>
                    <a:pt x="219075" y="831533"/>
                    <a:pt x="192405" y="747713"/>
                    <a:pt x="192405" y="747713"/>
                  </a:cubicBezTo>
                  <a:cubicBezTo>
                    <a:pt x="171450" y="693420"/>
                    <a:pt x="140970" y="679133"/>
                    <a:pt x="140970" y="679133"/>
                  </a:cubicBezTo>
                  <a:cubicBezTo>
                    <a:pt x="99060" y="650558"/>
                    <a:pt x="143828" y="650558"/>
                    <a:pt x="143828" y="650558"/>
                  </a:cubicBezTo>
                  <a:cubicBezTo>
                    <a:pt x="190500" y="653415"/>
                    <a:pt x="215265" y="699135"/>
                    <a:pt x="215265" y="699135"/>
                  </a:cubicBezTo>
                  <a:cubicBezTo>
                    <a:pt x="257175" y="770573"/>
                    <a:pt x="323850" y="750570"/>
                    <a:pt x="350520" y="738188"/>
                  </a:cubicBezTo>
                  <a:cubicBezTo>
                    <a:pt x="354330" y="707708"/>
                    <a:pt x="366713" y="686753"/>
                    <a:pt x="380048" y="675323"/>
                  </a:cubicBezTo>
                  <a:cubicBezTo>
                    <a:pt x="277178" y="664845"/>
                    <a:pt x="168593" y="623888"/>
                    <a:pt x="168593" y="443865"/>
                  </a:cubicBezTo>
                  <a:cubicBezTo>
                    <a:pt x="168593" y="392430"/>
                    <a:pt x="186690" y="350520"/>
                    <a:pt x="216218" y="318135"/>
                  </a:cubicBezTo>
                  <a:cubicBezTo>
                    <a:pt x="211455" y="306705"/>
                    <a:pt x="195263" y="258128"/>
                    <a:pt x="220980" y="194310"/>
                  </a:cubicBezTo>
                  <a:cubicBezTo>
                    <a:pt x="220980" y="194310"/>
                    <a:pt x="260033" y="181928"/>
                    <a:pt x="348615" y="242888"/>
                  </a:cubicBezTo>
                  <a:cubicBezTo>
                    <a:pt x="386715" y="232410"/>
                    <a:pt x="425768" y="227648"/>
                    <a:pt x="464820" y="227648"/>
                  </a:cubicBezTo>
                  <a:cubicBezTo>
                    <a:pt x="503873" y="227648"/>
                    <a:pt x="543878" y="233363"/>
                    <a:pt x="581025" y="242888"/>
                  </a:cubicBezTo>
                  <a:cubicBezTo>
                    <a:pt x="669608" y="181928"/>
                    <a:pt x="708660" y="194310"/>
                    <a:pt x="708660" y="194310"/>
                  </a:cubicBezTo>
                  <a:cubicBezTo>
                    <a:pt x="734378" y="259080"/>
                    <a:pt x="718185" y="306705"/>
                    <a:pt x="713423" y="318135"/>
                  </a:cubicBezTo>
                  <a:cubicBezTo>
                    <a:pt x="743903" y="350520"/>
                    <a:pt x="761048" y="392430"/>
                    <a:pt x="761048" y="443865"/>
                  </a:cubicBezTo>
                  <a:cubicBezTo>
                    <a:pt x="761048" y="623888"/>
                    <a:pt x="652463" y="663893"/>
                    <a:pt x="548640" y="675323"/>
                  </a:cubicBezTo>
                  <a:cubicBezTo>
                    <a:pt x="565785" y="689610"/>
                    <a:pt x="580073" y="718185"/>
                    <a:pt x="580073" y="762000"/>
                  </a:cubicBezTo>
                  <a:cubicBezTo>
                    <a:pt x="580073" y="824865"/>
                    <a:pt x="579120" y="875348"/>
                    <a:pt x="579120" y="890588"/>
                  </a:cubicBezTo>
                  <a:cubicBezTo>
                    <a:pt x="579120" y="902970"/>
                    <a:pt x="587693" y="918210"/>
                    <a:pt x="610553" y="913448"/>
                  </a:cubicBezTo>
                  <a:cubicBezTo>
                    <a:pt x="796290" y="851535"/>
                    <a:pt x="929640" y="676275"/>
                    <a:pt x="929640" y="468630"/>
                  </a:cubicBezTo>
                  <a:cubicBezTo>
                    <a:pt x="930593" y="209550"/>
                    <a:pt x="721995" y="0"/>
                    <a:pt x="46577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" name="Forme libre : forme 41">
              <a:hlinkClick r:id="rId5"/>
              <a:extLst>
                <a:ext uri="{FF2B5EF4-FFF2-40B4-BE49-F238E27FC236}">
                  <a16:creationId xmlns:a16="http://schemas.microsoft.com/office/drawing/2014/main" id="{60B274D1-EF55-C768-FD82-3ABBD50B80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141435" y="6348983"/>
              <a:ext cx="94626" cy="216000"/>
            </a:xfrm>
            <a:custGeom>
              <a:avLst/>
              <a:gdLst>
                <a:gd name="connsiteX0" fmla="*/ 81915 w 131445"/>
                <a:gd name="connsiteY0" fmla="*/ 102870 h 300037"/>
                <a:gd name="connsiteX1" fmla="*/ 81915 w 131445"/>
                <a:gd name="connsiteY1" fmla="*/ 69533 h 300037"/>
                <a:gd name="connsiteX2" fmla="*/ 99060 w 131445"/>
                <a:gd name="connsiteY2" fmla="*/ 46673 h 300037"/>
                <a:gd name="connsiteX3" fmla="*/ 127635 w 131445"/>
                <a:gd name="connsiteY3" fmla="*/ 46673 h 300037"/>
                <a:gd name="connsiteX4" fmla="*/ 127635 w 131445"/>
                <a:gd name="connsiteY4" fmla="*/ 0 h 300037"/>
                <a:gd name="connsiteX5" fmla="*/ 93345 w 131445"/>
                <a:gd name="connsiteY5" fmla="*/ 0 h 300037"/>
                <a:gd name="connsiteX6" fmla="*/ 27623 w 131445"/>
                <a:gd name="connsiteY6" fmla="*/ 65723 h 300037"/>
                <a:gd name="connsiteX7" fmla="*/ 27623 w 131445"/>
                <a:gd name="connsiteY7" fmla="*/ 65723 h 300037"/>
                <a:gd name="connsiteX8" fmla="*/ 27623 w 131445"/>
                <a:gd name="connsiteY8" fmla="*/ 102870 h 300037"/>
                <a:gd name="connsiteX9" fmla="*/ 0 w 131445"/>
                <a:gd name="connsiteY9" fmla="*/ 102870 h 300037"/>
                <a:gd name="connsiteX10" fmla="*/ 0 w 131445"/>
                <a:gd name="connsiteY10" fmla="*/ 149543 h 300037"/>
                <a:gd name="connsiteX11" fmla="*/ 27623 w 131445"/>
                <a:gd name="connsiteY11" fmla="*/ 149543 h 300037"/>
                <a:gd name="connsiteX12" fmla="*/ 27623 w 131445"/>
                <a:gd name="connsiteY12" fmla="*/ 300038 h 300037"/>
                <a:gd name="connsiteX13" fmla="*/ 81915 w 131445"/>
                <a:gd name="connsiteY13" fmla="*/ 300038 h 300037"/>
                <a:gd name="connsiteX14" fmla="*/ 81915 w 131445"/>
                <a:gd name="connsiteY14" fmla="*/ 150495 h 300037"/>
                <a:gd name="connsiteX15" fmla="*/ 122873 w 131445"/>
                <a:gd name="connsiteY15" fmla="*/ 150495 h 300037"/>
                <a:gd name="connsiteX16" fmla="*/ 131445 w 131445"/>
                <a:gd name="connsiteY16" fmla="*/ 103823 h 300037"/>
                <a:gd name="connsiteX17" fmla="*/ 81915 w 131445"/>
                <a:gd name="connsiteY17" fmla="*/ 103823 h 3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1445" h="300037">
                  <a:moveTo>
                    <a:pt x="81915" y="102870"/>
                  </a:moveTo>
                  <a:lnTo>
                    <a:pt x="81915" y="69533"/>
                  </a:lnTo>
                  <a:cubicBezTo>
                    <a:pt x="81915" y="58103"/>
                    <a:pt x="88583" y="46673"/>
                    <a:pt x="99060" y="46673"/>
                  </a:cubicBezTo>
                  <a:lnTo>
                    <a:pt x="127635" y="46673"/>
                  </a:lnTo>
                  <a:lnTo>
                    <a:pt x="127635" y="0"/>
                  </a:lnTo>
                  <a:lnTo>
                    <a:pt x="93345" y="0"/>
                  </a:lnTo>
                  <a:cubicBezTo>
                    <a:pt x="39053" y="1905"/>
                    <a:pt x="28575" y="33338"/>
                    <a:pt x="27623" y="65723"/>
                  </a:cubicBezTo>
                  <a:lnTo>
                    <a:pt x="27623" y="65723"/>
                  </a:lnTo>
                  <a:lnTo>
                    <a:pt x="27623" y="102870"/>
                  </a:lnTo>
                  <a:lnTo>
                    <a:pt x="0" y="102870"/>
                  </a:lnTo>
                  <a:lnTo>
                    <a:pt x="0" y="149543"/>
                  </a:lnTo>
                  <a:lnTo>
                    <a:pt x="27623" y="149543"/>
                  </a:lnTo>
                  <a:lnTo>
                    <a:pt x="27623" y="300038"/>
                  </a:lnTo>
                  <a:lnTo>
                    <a:pt x="81915" y="300038"/>
                  </a:lnTo>
                  <a:lnTo>
                    <a:pt x="81915" y="150495"/>
                  </a:lnTo>
                  <a:lnTo>
                    <a:pt x="122873" y="150495"/>
                  </a:lnTo>
                  <a:lnTo>
                    <a:pt x="131445" y="103823"/>
                  </a:lnTo>
                  <a:lnTo>
                    <a:pt x="81915" y="1038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43" name="Graphique 52">
              <a:extLst>
                <a:ext uri="{FF2B5EF4-FFF2-40B4-BE49-F238E27FC236}">
                  <a16:creationId xmlns:a16="http://schemas.microsoft.com/office/drawing/2014/main" id="{93438643-A231-1FD0-E65F-29EF411EC5D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682243" y="6348983"/>
              <a:ext cx="237342" cy="216000"/>
              <a:chOff x="11711593" y="4221165"/>
              <a:chExt cx="2376487" cy="2162809"/>
            </a:xfrm>
            <a:grpFill/>
          </p:grpSpPr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4DFFD983-2367-4AF8-C957-47E9E35E368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711593" y="4221165"/>
                <a:ext cx="2376487" cy="2162809"/>
              </a:xfrm>
              <a:custGeom>
                <a:avLst/>
                <a:gdLst>
                  <a:gd name="connsiteX0" fmla="*/ 406718 w 2376487"/>
                  <a:gd name="connsiteY0" fmla="*/ 1917383 h 2162809"/>
                  <a:gd name="connsiteX1" fmla="*/ 762000 w 2376487"/>
                  <a:gd name="connsiteY1" fmla="*/ 1743075 h 2162809"/>
                  <a:gd name="connsiteX2" fmla="*/ 840105 w 2376487"/>
                  <a:gd name="connsiteY2" fmla="*/ 1734503 h 2162809"/>
                  <a:gd name="connsiteX3" fmla="*/ 1169670 w 2376487"/>
                  <a:gd name="connsiteY3" fmla="*/ 1778318 h 2162809"/>
                  <a:gd name="connsiteX4" fmla="*/ 2193608 w 2376487"/>
                  <a:gd name="connsiteY4" fmla="*/ 979170 h 2162809"/>
                  <a:gd name="connsiteX5" fmla="*/ 1169670 w 2376487"/>
                  <a:gd name="connsiteY5" fmla="*/ 180023 h 2162809"/>
                  <a:gd name="connsiteX6" fmla="*/ 145733 w 2376487"/>
                  <a:gd name="connsiteY6" fmla="*/ 979170 h 2162809"/>
                  <a:gd name="connsiteX7" fmla="*/ 406718 w 2376487"/>
                  <a:gd name="connsiteY7" fmla="*/ 1508760 h 2162809"/>
                  <a:gd name="connsiteX8" fmla="*/ 441960 w 2376487"/>
                  <a:gd name="connsiteY8" fmla="*/ 1613535 h 2162809"/>
                  <a:gd name="connsiteX9" fmla="*/ 406718 w 2376487"/>
                  <a:gd name="connsiteY9" fmla="*/ 1917383 h 2162809"/>
                  <a:gd name="connsiteX10" fmla="*/ 372428 w 2376487"/>
                  <a:gd name="connsiteY10" fmla="*/ 2152650 h 2162809"/>
                  <a:gd name="connsiteX11" fmla="*/ 216218 w 2376487"/>
                  <a:gd name="connsiteY11" fmla="*/ 2039303 h 2162809"/>
                  <a:gd name="connsiteX12" fmla="*/ 277178 w 2376487"/>
                  <a:gd name="connsiteY12" fmla="*/ 1596390 h 2162809"/>
                  <a:gd name="connsiteX13" fmla="*/ 0 w 2376487"/>
                  <a:gd name="connsiteY13" fmla="*/ 971550 h 2162809"/>
                  <a:gd name="connsiteX14" fmla="*/ 1189673 w 2376487"/>
                  <a:gd name="connsiteY14" fmla="*/ 0 h 2162809"/>
                  <a:gd name="connsiteX15" fmla="*/ 2376488 w 2376487"/>
                  <a:gd name="connsiteY15" fmla="*/ 971550 h 2162809"/>
                  <a:gd name="connsiteX16" fmla="*/ 1186815 w 2376487"/>
                  <a:gd name="connsiteY16" fmla="*/ 1943100 h 2162809"/>
                  <a:gd name="connsiteX17" fmla="*/ 857250 w 2376487"/>
                  <a:gd name="connsiteY17" fmla="*/ 1907858 h 2162809"/>
                  <a:gd name="connsiteX18" fmla="*/ 372428 w 2376487"/>
                  <a:gd name="connsiteY18" fmla="*/ 2152650 h 216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376487" h="2162809">
                    <a:moveTo>
                      <a:pt x="406718" y="1917383"/>
                    </a:moveTo>
                    <a:lnTo>
                      <a:pt x="762000" y="1743075"/>
                    </a:lnTo>
                    <a:cubicBezTo>
                      <a:pt x="787718" y="1734503"/>
                      <a:pt x="814388" y="1725930"/>
                      <a:pt x="840105" y="1734503"/>
                    </a:cubicBezTo>
                    <a:cubicBezTo>
                      <a:pt x="944880" y="1760220"/>
                      <a:pt x="1057275" y="1778318"/>
                      <a:pt x="1169670" y="1778318"/>
                    </a:cubicBezTo>
                    <a:cubicBezTo>
                      <a:pt x="1742123" y="1778318"/>
                      <a:pt x="2193608" y="1414463"/>
                      <a:pt x="2193608" y="979170"/>
                    </a:cubicBezTo>
                    <a:cubicBezTo>
                      <a:pt x="2193608" y="543877"/>
                      <a:pt x="1742123" y="180023"/>
                      <a:pt x="1169670" y="180023"/>
                    </a:cubicBezTo>
                    <a:cubicBezTo>
                      <a:pt x="597218" y="180023"/>
                      <a:pt x="145733" y="544830"/>
                      <a:pt x="145733" y="979170"/>
                    </a:cubicBezTo>
                    <a:cubicBezTo>
                      <a:pt x="145733" y="1179195"/>
                      <a:pt x="240983" y="1361123"/>
                      <a:pt x="406718" y="1508760"/>
                    </a:cubicBezTo>
                    <a:cubicBezTo>
                      <a:pt x="432435" y="1534478"/>
                      <a:pt x="450533" y="1569720"/>
                      <a:pt x="441960" y="1613535"/>
                    </a:cubicBezTo>
                    <a:lnTo>
                      <a:pt x="406718" y="1917383"/>
                    </a:lnTo>
                    <a:close/>
                    <a:moveTo>
                      <a:pt x="372428" y="2152650"/>
                    </a:moveTo>
                    <a:cubicBezTo>
                      <a:pt x="294323" y="2187893"/>
                      <a:pt x="207645" y="2126933"/>
                      <a:pt x="216218" y="2039303"/>
                    </a:cubicBezTo>
                    <a:lnTo>
                      <a:pt x="277178" y="1596390"/>
                    </a:lnTo>
                    <a:cubicBezTo>
                      <a:pt x="94298" y="1422083"/>
                      <a:pt x="0" y="1205865"/>
                      <a:pt x="0" y="971550"/>
                    </a:cubicBezTo>
                    <a:cubicBezTo>
                      <a:pt x="0" y="424815"/>
                      <a:pt x="538163" y="0"/>
                      <a:pt x="1189673" y="0"/>
                    </a:cubicBezTo>
                    <a:cubicBezTo>
                      <a:pt x="1841183" y="0"/>
                      <a:pt x="2376488" y="433387"/>
                      <a:pt x="2376488" y="971550"/>
                    </a:cubicBezTo>
                    <a:cubicBezTo>
                      <a:pt x="2376488" y="1509713"/>
                      <a:pt x="1838325" y="1943100"/>
                      <a:pt x="1186815" y="1943100"/>
                    </a:cubicBezTo>
                    <a:cubicBezTo>
                      <a:pt x="1073468" y="1943100"/>
                      <a:pt x="961073" y="1934528"/>
                      <a:pt x="857250" y="1907858"/>
                    </a:cubicBezTo>
                    <a:lnTo>
                      <a:pt x="372428" y="21526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B1B905A5-F7AA-0348-3195-8B418D5679D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2188795" y="4785997"/>
                <a:ext cx="529351" cy="866774"/>
              </a:xfrm>
              <a:custGeom>
                <a:avLst/>
                <a:gdLst>
                  <a:gd name="connsiteX0" fmla="*/ 441960 w 529351"/>
                  <a:gd name="connsiteY0" fmla="*/ 866775 h 866774"/>
                  <a:gd name="connsiteX1" fmla="*/ 381000 w 529351"/>
                  <a:gd name="connsiteY1" fmla="*/ 841057 h 866774"/>
                  <a:gd name="connsiteX2" fmla="*/ 25718 w 529351"/>
                  <a:gd name="connsiteY2" fmla="*/ 494348 h 866774"/>
                  <a:gd name="connsiteX3" fmla="*/ 0 w 529351"/>
                  <a:gd name="connsiteY3" fmla="*/ 433388 h 866774"/>
                  <a:gd name="connsiteX4" fmla="*/ 25718 w 529351"/>
                  <a:gd name="connsiteY4" fmla="*/ 372428 h 866774"/>
                  <a:gd name="connsiteX5" fmla="*/ 381000 w 529351"/>
                  <a:gd name="connsiteY5" fmla="*/ 25717 h 866774"/>
                  <a:gd name="connsiteX6" fmla="*/ 441960 w 529351"/>
                  <a:gd name="connsiteY6" fmla="*/ 0 h 866774"/>
                  <a:gd name="connsiteX7" fmla="*/ 502920 w 529351"/>
                  <a:gd name="connsiteY7" fmla="*/ 25717 h 866774"/>
                  <a:gd name="connsiteX8" fmla="*/ 528638 w 529351"/>
                  <a:gd name="connsiteY8" fmla="*/ 86677 h 866774"/>
                  <a:gd name="connsiteX9" fmla="*/ 502920 w 529351"/>
                  <a:gd name="connsiteY9" fmla="*/ 147638 h 866774"/>
                  <a:gd name="connsiteX10" fmla="*/ 217170 w 529351"/>
                  <a:gd name="connsiteY10" fmla="*/ 433388 h 866774"/>
                  <a:gd name="connsiteX11" fmla="*/ 502920 w 529351"/>
                  <a:gd name="connsiteY11" fmla="*/ 719137 h 866774"/>
                  <a:gd name="connsiteX12" fmla="*/ 502920 w 529351"/>
                  <a:gd name="connsiteY12" fmla="*/ 841057 h 866774"/>
                  <a:gd name="connsiteX13" fmla="*/ 441960 w 529351"/>
                  <a:gd name="connsiteY13" fmla="*/ 866775 h 866774"/>
                  <a:gd name="connsiteX14" fmla="*/ 441960 w 529351"/>
                  <a:gd name="connsiteY14" fmla="*/ 866775 h 866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9351" h="866774">
                    <a:moveTo>
                      <a:pt x="441960" y="866775"/>
                    </a:moveTo>
                    <a:cubicBezTo>
                      <a:pt x="416243" y="866775"/>
                      <a:pt x="398145" y="858203"/>
                      <a:pt x="381000" y="841057"/>
                    </a:cubicBezTo>
                    <a:lnTo>
                      <a:pt x="25718" y="494348"/>
                    </a:lnTo>
                    <a:cubicBezTo>
                      <a:pt x="8573" y="477203"/>
                      <a:pt x="0" y="459105"/>
                      <a:pt x="0" y="433388"/>
                    </a:cubicBezTo>
                    <a:cubicBezTo>
                      <a:pt x="0" y="407670"/>
                      <a:pt x="8573" y="389573"/>
                      <a:pt x="25718" y="372428"/>
                    </a:cubicBezTo>
                    <a:lnTo>
                      <a:pt x="381000" y="25717"/>
                    </a:lnTo>
                    <a:cubicBezTo>
                      <a:pt x="398145" y="8573"/>
                      <a:pt x="416243" y="0"/>
                      <a:pt x="441960" y="0"/>
                    </a:cubicBezTo>
                    <a:cubicBezTo>
                      <a:pt x="467678" y="0"/>
                      <a:pt x="485775" y="8573"/>
                      <a:pt x="502920" y="25717"/>
                    </a:cubicBezTo>
                    <a:cubicBezTo>
                      <a:pt x="520065" y="42863"/>
                      <a:pt x="528638" y="60960"/>
                      <a:pt x="528638" y="86677"/>
                    </a:cubicBezTo>
                    <a:cubicBezTo>
                      <a:pt x="528638" y="112395"/>
                      <a:pt x="520065" y="130492"/>
                      <a:pt x="502920" y="147638"/>
                    </a:cubicBezTo>
                    <a:lnTo>
                      <a:pt x="217170" y="433388"/>
                    </a:lnTo>
                    <a:lnTo>
                      <a:pt x="502920" y="719137"/>
                    </a:lnTo>
                    <a:cubicBezTo>
                      <a:pt x="538163" y="754380"/>
                      <a:pt x="538163" y="805815"/>
                      <a:pt x="502920" y="841057"/>
                    </a:cubicBezTo>
                    <a:cubicBezTo>
                      <a:pt x="494348" y="858203"/>
                      <a:pt x="467678" y="866775"/>
                      <a:pt x="441960" y="866775"/>
                    </a:cubicBezTo>
                    <a:cubicBezTo>
                      <a:pt x="450533" y="866775"/>
                      <a:pt x="441960" y="866775"/>
                      <a:pt x="441960" y="8667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C1C73C00-4CE1-6232-D83D-31BECD493A5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3072954" y="4785997"/>
                <a:ext cx="529351" cy="866774"/>
              </a:xfrm>
              <a:custGeom>
                <a:avLst/>
                <a:gdLst>
                  <a:gd name="connsiteX0" fmla="*/ 87392 w 529351"/>
                  <a:gd name="connsiteY0" fmla="*/ 866775 h 866774"/>
                  <a:gd name="connsiteX1" fmla="*/ 26432 w 529351"/>
                  <a:gd name="connsiteY1" fmla="*/ 841057 h 866774"/>
                  <a:gd name="connsiteX2" fmla="*/ 26432 w 529351"/>
                  <a:gd name="connsiteY2" fmla="*/ 719137 h 866774"/>
                  <a:gd name="connsiteX3" fmla="*/ 312182 w 529351"/>
                  <a:gd name="connsiteY3" fmla="*/ 433388 h 866774"/>
                  <a:gd name="connsiteX4" fmla="*/ 26432 w 529351"/>
                  <a:gd name="connsiteY4" fmla="*/ 147638 h 866774"/>
                  <a:gd name="connsiteX5" fmla="*/ 714 w 529351"/>
                  <a:gd name="connsiteY5" fmla="*/ 86677 h 866774"/>
                  <a:gd name="connsiteX6" fmla="*/ 26432 w 529351"/>
                  <a:gd name="connsiteY6" fmla="*/ 25717 h 866774"/>
                  <a:gd name="connsiteX7" fmla="*/ 87392 w 529351"/>
                  <a:gd name="connsiteY7" fmla="*/ 0 h 866774"/>
                  <a:gd name="connsiteX8" fmla="*/ 87392 w 529351"/>
                  <a:gd name="connsiteY8" fmla="*/ 0 h 866774"/>
                  <a:gd name="connsiteX9" fmla="*/ 148352 w 529351"/>
                  <a:gd name="connsiteY9" fmla="*/ 25717 h 866774"/>
                  <a:gd name="connsiteX10" fmla="*/ 503634 w 529351"/>
                  <a:gd name="connsiteY10" fmla="*/ 372428 h 866774"/>
                  <a:gd name="connsiteX11" fmla="*/ 529352 w 529351"/>
                  <a:gd name="connsiteY11" fmla="*/ 433388 h 866774"/>
                  <a:gd name="connsiteX12" fmla="*/ 503634 w 529351"/>
                  <a:gd name="connsiteY12" fmla="*/ 494348 h 866774"/>
                  <a:gd name="connsiteX13" fmla="*/ 148352 w 529351"/>
                  <a:gd name="connsiteY13" fmla="*/ 841057 h 866774"/>
                  <a:gd name="connsiteX14" fmla="*/ 87392 w 529351"/>
                  <a:gd name="connsiteY14" fmla="*/ 866775 h 866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9351" h="866774">
                    <a:moveTo>
                      <a:pt x="87392" y="866775"/>
                    </a:moveTo>
                    <a:cubicBezTo>
                      <a:pt x="61674" y="866775"/>
                      <a:pt x="43577" y="858203"/>
                      <a:pt x="26432" y="841057"/>
                    </a:cubicBezTo>
                    <a:cubicBezTo>
                      <a:pt x="-8811" y="805815"/>
                      <a:pt x="-8811" y="754380"/>
                      <a:pt x="26432" y="719137"/>
                    </a:cubicBezTo>
                    <a:lnTo>
                      <a:pt x="312182" y="433388"/>
                    </a:lnTo>
                    <a:lnTo>
                      <a:pt x="26432" y="147638"/>
                    </a:lnTo>
                    <a:cubicBezTo>
                      <a:pt x="9287" y="130492"/>
                      <a:pt x="714" y="112395"/>
                      <a:pt x="714" y="86677"/>
                    </a:cubicBezTo>
                    <a:cubicBezTo>
                      <a:pt x="714" y="60960"/>
                      <a:pt x="9287" y="42863"/>
                      <a:pt x="26432" y="25717"/>
                    </a:cubicBezTo>
                    <a:cubicBezTo>
                      <a:pt x="43577" y="8573"/>
                      <a:pt x="61674" y="0"/>
                      <a:pt x="87392" y="0"/>
                    </a:cubicBezTo>
                    <a:lnTo>
                      <a:pt x="87392" y="0"/>
                    </a:lnTo>
                    <a:cubicBezTo>
                      <a:pt x="113109" y="0"/>
                      <a:pt x="131207" y="8573"/>
                      <a:pt x="148352" y="25717"/>
                    </a:cubicBezTo>
                    <a:lnTo>
                      <a:pt x="503634" y="372428"/>
                    </a:lnTo>
                    <a:cubicBezTo>
                      <a:pt x="520779" y="389573"/>
                      <a:pt x="529352" y="407670"/>
                      <a:pt x="529352" y="433388"/>
                    </a:cubicBezTo>
                    <a:cubicBezTo>
                      <a:pt x="529352" y="459105"/>
                      <a:pt x="520779" y="477203"/>
                      <a:pt x="503634" y="494348"/>
                    </a:cubicBezTo>
                    <a:lnTo>
                      <a:pt x="148352" y="841057"/>
                    </a:lnTo>
                    <a:cubicBezTo>
                      <a:pt x="130254" y="858203"/>
                      <a:pt x="113109" y="866775"/>
                      <a:pt x="87392" y="8667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44" name="Forme libre : forme 43">
              <a:hlinkClick r:id="rId6"/>
              <a:extLst>
                <a:ext uri="{FF2B5EF4-FFF2-40B4-BE49-F238E27FC236}">
                  <a16:creationId xmlns:a16="http://schemas.microsoft.com/office/drawing/2014/main" id="{4CAFCF9E-E5FF-6FB8-E3A0-AB8AFC4E82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20851" y="6348983"/>
              <a:ext cx="185142" cy="216000"/>
            </a:xfrm>
            <a:custGeom>
              <a:avLst/>
              <a:gdLst>
                <a:gd name="connsiteX0" fmla="*/ 218571 w 308571"/>
                <a:gd name="connsiteY0" fmla="*/ 70714 h 360000"/>
                <a:gd name="connsiteX1" fmla="*/ 244285 w 308571"/>
                <a:gd name="connsiteY1" fmla="*/ 70714 h 360000"/>
                <a:gd name="connsiteX2" fmla="*/ 244285 w 308571"/>
                <a:gd name="connsiteY2" fmla="*/ 147857 h 360000"/>
                <a:gd name="connsiteX3" fmla="*/ 218571 w 308571"/>
                <a:gd name="connsiteY3" fmla="*/ 147857 h 360000"/>
                <a:gd name="connsiteX4" fmla="*/ 147857 w 308571"/>
                <a:gd name="connsiteY4" fmla="*/ 70714 h 360000"/>
                <a:gd name="connsiteX5" fmla="*/ 173571 w 308571"/>
                <a:gd name="connsiteY5" fmla="*/ 70714 h 360000"/>
                <a:gd name="connsiteX6" fmla="*/ 173571 w 308571"/>
                <a:gd name="connsiteY6" fmla="*/ 147857 h 360000"/>
                <a:gd name="connsiteX7" fmla="*/ 147857 w 308571"/>
                <a:gd name="connsiteY7" fmla="*/ 147857 h 360000"/>
                <a:gd name="connsiteX8" fmla="*/ 77143 w 308571"/>
                <a:gd name="connsiteY8" fmla="*/ 25715 h 360000"/>
                <a:gd name="connsiteX9" fmla="*/ 77143 w 308571"/>
                <a:gd name="connsiteY9" fmla="*/ 218572 h 360000"/>
                <a:gd name="connsiteX10" fmla="*/ 135000 w 308571"/>
                <a:gd name="connsiteY10" fmla="*/ 218572 h 360000"/>
                <a:gd name="connsiteX11" fmla="*/ 135000 w 308571"/>
                <a:gd name="connsiteY11" fmla="*/ 263572 h 360000"/>
                <a:gd name="connsiteX12" fmla="*/ 180000 w 308571"/>
                <a:gd name="connsiteY12" fmla="*/ 218572 h 360000"/>
                <a:gd name="connsiteX13" fmla="*/ 231428 w 308571"/>
                <a:gd name="connsiteY13" fmla="*/ 218572 h 360000"/>
                <a:gd name="connsiteX14" fmla="*/ 282857 w 308571"/>
                <a:gd name="connsiteY14" fmla="*/ 167143 h 360000"/>
                <a:gd name="connsiteX15" fmla="*/ 282857 w 308571"/>
                <a:gd name="connsiteY15" fmla="*/ 25715 h 360000"/>
                <a:gd name="connsiteX16" fmla="*/ 64286 w 308571"/>
                <a:gd name="connsiteY16" fmla="*/ 0 h 360000"/>
                <a:gd name="connsiteX17" fmla="*/ 308571 w 308571"/>
                <a:gd name="connsiteY17" fmla="*/ 0 h 360000"/>
                <a:gd name="connsiteX18" fmla="*/ 308571 w 308571"/>
                <a:gd name="connsiteY18" fmla="*/ 180000 h 360000"/>
                <a:gd name="connsiteX19" fmla="*/ 192857 w 308571"/>
                <a:gd name="connsiteY19" fmla="*/ 295715 h 360000"/>
                <a:gd name="connsiteX20" fmla="*/ 141428 w 308571"/>
                <a:gd name="connsiteY20" fmla="*/ 295715 h 360000"/>
                <a:gd name="connsiteX21" fmla="*/ 77143 w 308571"/>
                <a:gd name="connsiteY21" fmla="*/ 360000 h 360000"/>
                <a:gd name="connsiteX22" fmla="*/ 77143 w 308571"/>
                <a:gd name="connsiteY22" fmla="*/ 295715 h 360000"/>
                <a:gd name="connsiteX23" fmla="*/ 0 w 308571"/>
                <a:gd name="connsiteY23" fmla="*/ 295715 h 360000"/>
                <a:gd name="connsiteX24" fmla="*/ 0 w 308571"/>
                <a:gd name="connsiteY24" fmla="*/ 64286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08571" h="360000">
                  <a:moveTo>
                    <a:pt x="218571" y="70714"/>
                  </a:moveTo>
                  <a:lnTo>
                    <a:pt x="244285" y="70714"/>
                  </a:lnTo>
                  <a:lnTo>
                    <a:pt x="244285" y="147857"/>
                  </a:lnTo>
                  <a:lnTo>
                    <a:pt x="218571" y="147857"/>
                  </a:lnTo>
                  <a:close/>
                  <a:moveTo>
                    <a:pt x="147857" y="70714"/>
                  </a:moveTo>
                  <a:lnTo>
                    <a:pt x="173571" y="70714"/>
                  </a:lnTo>
                  <a:lnTo>
                    <a:pt x="173571" y="147857"/>
                  </a:lnTo>
                  <a:lnTo>
                    <a:pt x="147857" y="147857"/>
                  </a:lnTo>
                  <a:close/>
                  <a:moveTo>
                    <a:pt x="77143" y="25715"/>
                  </a:moveTo>
                  <a:lnTo>
                    <a:pt x="77143" y="218572"/>
                  </a:lnTo>
                  <a:lnTo>
                    <a:pt x="135000" y="218572"/>
                  </a:lnTo>
                  <a:lnTo>
                    <a:pt x="135000" y="263572"/>
                  </a:lnTo>
                  <a:lnTo>
                    <a:pt x="180000" y="218572"/>
                  </a:lnTo>
                  <a:lnTo>
                    <a:pt x="231428" y="218572"/>
                  </a:lnTo>
                  <a:lnTo>
                    <a:pt x="282857" y="167143"/>
                  </a:lnTo>
                  <a:lnTo>
                    <a:pt x="282857" y="25715"/>
                  </a:lnTo>
                  <a:close/>
                  <a:moveTo>
                    <a:pt x="64286" y="0"/>
                  </a:moveTo>
                  <a:lnTo>
                    <a:pt x="308571" y="0"/>
                  </a:lnTo>
                  <a:lnTo>
                    <a:pt x="308571" y="180000"/>
                  </a:lnTo>
                  <a:lnTo>
                    <a:pt x="192857" y="295715"/>
                  </a:lnTo>
                  <a:lnTo>
                    <a:pt x="141428" y="295715"/>
                  </a:lnTo>
                  <a:lnTo>
                    <a:pt x="77143" y="360000"/>
                  </a:lnTo>
                  <a:lnTo>
                    <a:pt x="77143" y="295715"/>
                  </a:lnTo>
                  <a:lnTo>
                    <a:pt x="0" y="295715"/>
                  </a:lnTo>
                  <a:lnTo>
                    <a:pt x="0" y="64286"/>
                  </a:lnTo>
                  <a:close/>
                </a:path>
              </a:pathLst>
            </a:custGeom>
            <a:grpFill/>
            <a:ln w="2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" name="Graphique 50">
              <a:hlinkClick r:id="rId7"/>
              <a:extLst>
                <a:ext uri="{FF2B5EF4-FFF2-40B4-BE49-F238E27FC236}">
                  <a16:creationId xmlns:a16="http://schemas.microsoft.com/office/drawing/2014/main" id="{AF3C992C-DBFA-9F41-F679-71F0A1BD5B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596570" y="6348983"/>
              <a:ext cx="284898" cy="216000"/>
            </a:xfrm>
            <a:custGeom>
              <a:avLst/>
              <a:gdLst>
                <a:gd name="connsiteX0" fmla="*/ 1026033 w 1211090"/>
                <a:gd name="connsiteY0" fmla="*/ 77153 h 918210"/>
                <a:gd name="connsiteX1" fmla="*/ 776478 w 1211090"/>
                <a:gd name="connsiteY1" fmla="*/ 0 h 918210"/>
                <a:gd name="connsiteX2" fmla="*/ 744093 w 1211090"/>
                <a:gd name="connsiteY2" fmla="*/ 64770 h 918210"/>
                <a:gd name="connsiteX3" fmla="*/ 466915 w 1211090"/>
                <a:gd name="connsiteY3" fmla="*/ 64770 h 918210"/>
                <a:gd name="connsiteX4" fmla="*/ 434530 w 1211090"/>
                <a:gd name="connsiteY4" fmla="*/ 0 h 918210"/>
                <a:gd name="connsiteX5" fmla="*/ 184975 w 1211090"/>
                <a:gd name="connsiteY5" fmla="*/ 77153 h 918210"/>
                <a:gd name="connsiteX6" fmla="*/ 4953 w 1211090"/>
                <a:gd name="connsiteY6" fmla="*/ 763905 h 918210"/>
                <a:gd name="connsiteX7" fmla="*/ 4953 w 1211090"/>
                <a:gd name="connsiteY7" fmla="*/ 763905 h 918210"/>
                <a:gd name="connsiteX8" fmla="*/ 311658 w 1211090"/>
                <a:gd name="connsiteY8" fmla="*/ 918210 h 918210"/>
                <a:gd name="connsiteX9" fmla="*/ 377380 w 1211090"/>
                <a:gd name="connsiteY9" fmla="*/ 812483 h 918210"/>
                <a:gd name="connsiteX10" fmla="*/ 273558 w 1211090"/>
                <a:gd name="connsiteY10" fmla="*/ 762953 h 918210"/>
                <a:gd name="connsiteX11" fmla="*/ 299275 w 1211090"/>
                <a:gd name="connsiteY11" fmla="*/ 743903 h 918210"/>
                <a:gd name="connsiteX12" fmla="*/ 911733 w 1211090"/>
                <a:gd name="connsiteY12" fmla="*/ 743903 h 918210"/>
                <a:gd name="connsiteX13" fmla="*/ 937450 w 1211090"/>
                <a:gd name="connsiteY13" fmla="*/ 762953 h 918210"/>
                <a:gd name="connsiteX14" fmla="*/ 833628 w 1211090"/>
                <a:gd name="connsiteY14" fmla="*/ 812483 h 918210"/>
                <a:gd name="connsiteX15" fmla="*/ 899350 w 1211090"/>
                <a:gd name="connsiteY15" fmla="*/ 918210 h 918210"/>
                <a:gd name="connsiteX16" fmla="*/ 1206055 w 1211090"/>
                <a:gd name="connsiteY16" fmla="*/ 764858 h 918210"/>
                <a:gd name="connsiteX17" fmla="*/ 1206055 w 1211090"/>
                <a:gd name="connsiteY17" fmla="*/ 764858 h 918210"/>
                <a:gd name="connsiteX18" fmla="*/ 1026033 w 1211090"/>
                <a:gd name="connsiteY18" fmla="*/ 77153 h 918210"/>
                <a:gd name="connsiteX19" fmla="*/ 405003 w 1211090"/>
                <a:gd name="connsiteY19" fmla="*/ 625793 h 918210"/>
                <a:gd name="connsiteX20" fmla="*/ 295465 w 1211090"/>
                <a:gd name="connsiteY20" fmla="*/ 504825 h 918210"/>
                <a:gd name="connsiteX21" fmla="*/ 404050 w 1211090"/>
                <a:gd name="connsiteY21" fmla="*/ 383858 h 918210"/>
                <a:gd name="connsiteX22" fmla="*/ 513588 w 1211090"/>
                <a:gd name="connsiteY22" fmla="*/ 504825 h 918210"/>
                <a:gd name="connsiteX23" fmla="*/ 405003 w 1211090"/>
                <a:gd name="connsiteY23" fmla="*/ 625793 h 918210"/>
                <a:gd name="connsiteX24" fmla="*/ 806958 w 1211090"/>
                <a:gd name="connsiteY24" fmla="*/ 625793 h 918210"/>
                <a:gd name="connsiteX25" fmla="*/ 698373 w 1211090"/>
                <a:gd name="connsiteY25" fmla="*/ 504825 h 918210"/>
                <a:gd name="connsiteX26" fmla="*/ 806958 w 1211090"/>
                <a:gd name="connsiteY26" fmla="*/ 383858 h 918210"/>
                <a:gd name="connsiteX27" fmla="*/ 915543 w 1211090"/>
                <a:gd name="connsiteY27" fmla="*/ 504825 h 918210"/>
                <a:gd name="connsiteX28" fmla="*/ 806958 w 1211090"/>
                <a:gd name="connsiteY28" fmla="*/ 625793 h 91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11090" h="918210">
                  <a:moveTo>
                    <a:pt x="1026033" y="77153"/>
                  </a:moveTo>
                  <a:cubicBezTo>
                    <a:pt x="946023" y="40005"/>
                    <a:pt x="862203" y="14288"/>
                    <a:pt x="776478" y="0"/>
                  </a:cubicBezTo>
                  <a:cubicBezTo>
                    <a:pt x="765048" y="20955"/>
                    <a:pt x="753618" y="42863"/>
                    <a:pt x="744093" y="64770"/>
                  </a:cubicBezTo>
                  <a:cubicBezTo>
                    <a:pt x="652653" y="50483"/>
                    <a:pt x="558355" y="50483"/>
                    <a:pt x="466915" y="64770"/>
                  </a:cubicBezTo>
                  <a:cubicBezTo>
                    <a:pt x="457390" y="42863"/>
                    <a:pt x="446913" y="20955"/>
                    <a:pt x="434530" y="0"/>
                  </a:cubicBezTo>
                  <a:cubicBezTo>
                    <a:pt x="347853" y="14288"/>
                    <a:pt x="264033" y="40958"/>
                    <a:pt x="184975" y="77153"/>
                  </a:cubicBezTo>
                  <a:cubicBezTo>
                    <a:pt x="26860" y="311468"/>
                    <a:pt x="-16002" y="539115"/>
                    <a:pt x="4953" y="763905"/>
                  </a:cubicBezTo>
                  <a:lnTo>
                    <a:pt x="4953" y="763905"/>
                  </a:lnTo>
                  <a:cubicBezTo>
                    <a:pt x="97345" y="832485"/>
                    <a:pt x="201168" y="883920"/>
                    <a:pt x="311658" y="918210"/>
                  </a:cubicBezTo>
                  <a:cubicBezTo>
                    <a:pt x="336423" y="884873"/>
                    <a:pt x="358330" y="849630"/>
                    <a:pt x="377380" y="812483"/>
                  </a:cubicBezTo>
                  <a:cubicBezTo>
                    <a:pt x="341185" y="799148"/>
                    <a:pt x="306895" y="782955"/>
                    <a:pt x="273558" y="762953"/>
                  </a:cubicBezTo>
                  <a:cubicBezTo>
                    <a:pt x="282130" y="756285"/>
                    <a:pt x="290703" y="750570"/>
                    <a:pt x="299275" y="743903"/>
                  </a:cubicBezTo>
                  <a:cubicBezTo>
                    <a:pt x="493585" y="835343"/>
                    <a:pt x="718375" y="835343"/>
                    <a:pt x="911733" y="743903"/>
                  </a:cubicBezTo>
                  <a:cubicBezTo>
                    <a:pt x="920305" y="750570"/>
                    <a:pt x="928878" y="757238"/>
                    <a:pt x="937450" y="762953"/>
                  </a:cubicBezTo>
                  <a:cubicBezTo>
                    <a:pt x="904113" y="782003"/>
                    <a:pt x="869823" y="799148"/>
                    <a:pt x="833628" y="812483"/>
                  </a:cubicBezTo>
                  <a:cubicBezTo>
                    <a:pt x="852678" y="849630"/>
                    <a:pt x="874585" y="884873"/>
                    <a:pt x="899350" y="918210"/>
                  </a:cubicBezTo>
                  <a:cubicBezTo>
                    <a:pt x="1009840" y="884873"/>
                    <a:pt x="1113663" y="832485"/>
                    <a:pt x="1206055" y="764858"/>
                  </a:cubicBezTo>
                  <a:lnTo>
                    <a:pt x="1206055" y="764858"/>
                  </a:lnTo>
                  <a:cubicBezTo>
                    <a:pt x="1230820" y="502920"/>
                    <a:pt x="1163193" y="277178"/>
                    <a:pt x="1026033" y="77153"/>
                  </a:cubicBezTo>
                  <a:close/>
                  <a:moveTo>
                    <a:pt x="405003" y="625793"/>
                  </a:moveTo>
                  <a:cubicBezTo>
                    <a:pt x="344995" y="625793"/>
                    <a:pt x="295465" y="571500"/>
                    <a:pt x="295465" y="504825"/>
                  </a:cubicBezTo>
                  <a:cubicBezTo>
                    <a:pt x="295465" y="438150"/>
                    <a:pt x="343090" y="383858"/>
                    <a:pt x="404050" y="383858"/>
                  </a:cubicBezTo>
                  <a:cubicBezTo>
                    <a:pt x="465010" y="383858"/>
                    <a:pt x="514540" y="438150"/>
                    <a:pt x="513588" y="504825"/>
                  </a:cubicBezTo>
                  <a:cubicBezTo>
                    <a:pt x="512635" y="571500"/>
                    <a:pt x="465010" y="625793"/>
                    <a:pt x="405003" y="625793"/>
                  </a:cubicBezTo>
                  <a:close/>
                  <a:moveTo>
                    <a:pt x="806958" y="625793"/>
                  </a:moveTo>
                  <a:cubicBezTo>
                    <a:pt x="746950" y="625793"/>
                    <a:pt x="698373" y="571500"/>
                    <a:pt x="698373" y="504825"/>
                  </a:cubicBezTo>
                  <a:cubicBezTo>
                    <a:pt x="698373" y="438150"/>
                    <a:pt x="745998" y="383858"/>
                    <a:pt x="806958" y="383858"/>
                  </a:cubicBezTo>
                  <a:cubicBezTo>
                    <a:pt x="867918" y="383858"/>
                    <a:pt x="916495" y="438150"/>
                    <a:pt x="915543" y="504825"/>
                  </a:cubicBezTo>
                  <a:cubicBezTo>
                    <a:pt x="914590" y="571500"/>
                    <a:pt x="867918" y="625793"/>
                    <a:pt x="806958" y="625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49" name="Ellipse 48">
            <a:extLst>
              <a:ext uri="{FF2B5EF4-FFF2-40B4-BE49-F238E27FC236}">
                <a16:creationId xmlns:a16="http://schemas.microsoft.com/office/drawing/2014/main" id="{142F02DC-8581-ACA8-525D-4EE6A9A4D688}"/>
              </a:ext>
            </a:extLst>
          </p:cNvPr>
          <p:cNvSpPr/>
          <p:nvPr userDrawn="1"/>
        </p:nvSpPr>
        <p:spPr>
          <a:xfrm>
            <a:off x="1199086" y="2970785"/>
            <a:ext cx="982090" cy="982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space réservé pour une image  25">
            <a:extLst>
              <a:ext uri="{FF2B5EF4-FFF2-40B4-BE49-F238E27FC236}">
                <a16:creationId xmlns:a16="http://schemas.microsoft.com/office/drawing/2014/main" id="{9F0E3779-C187-72E0-A64C-8852035369A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265712" y="3037109"/>
            <a:ext cx="848838" cy="849444"/>
          </a:xfrm>
          <a:custGeom>
            <a:avLst/>
            <a:gdLst>
              <a:gd name="connsiteX0" fmla="*/ 885190 w 1770380"/>
              <a:gd name="connsiteY0" fmla="*/ 0 h 1771646"/>
              <a:gd name="connsiteX1" fmla="*/ 1770380 w 1770380"/>
              <a:gd name="connsiteY1" fmla="*/ 885823 h 1771646"/>
              <a:gd name="connsiteX2" fmla="*/ 885190 w 1770380"/>
              <a:gd name="connsiteY2" fmla="*/ 1771646 h 1771646"/>
              <a:gd name="connsiteX3" fmla="*/ 0 w 1770380"/>
              <a:gd name="connsiteY3" fmla="*/ 885823 h 1771646"/>
              <a:gd name="connsiteX4" fmla="*/ 885190 w 1770380"/>
              <a:gd name="connsiteY4" fmla="*/ 0 h 1771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0380" h="1771646">
                <a:moveTo>
                  <a:pt x="885190" y="0"/>
                </a:moveTo>
                <a:cubicBezTo>
                  <a:pt x="1374067" y="0"/>
                  <a:pt x="1770380" y="396597"/>
                  <a:pt x="1770380" y="885823"/>
                </a:cubicBezTo>
                <a:cubicBezTo>
                  <a:pt x="1770380" y="1375050"/>
                  <a:pt x="1374067" y="1771646"/>
                  <a:pt x="885190" y="1771646"/>
                </a:cubicBezTo>
                <a:cubicBezTo>
                  <a:pt x="396313" y="1771646"/>
                  <a:pt x="0" y="1375050"/>
                  <a:pt x="0" y="885823"/>
                </a:cubicBezTo>
                <a:cubicBezTo>
                  <a:pt x="0" y="396597"/>
                  <a:pt x="396313" y="0"/>
                  <a:pt x="88519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bIns="468000" anchor="ctr">
            <a:noAutofit/>
          </a:bodyPr>
          <a:lstStyle>
            <a:lvl1pPr marL="0" indent="0" algn="ctr">
              <a:buNone/>
              <a:defRPr sz="1200" b="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fr-FR"/>
              <a:t>Picture</a:t>
            </a:r>
          </a:p>
        </p:txBody>
      </p:sp>
      <p:sp>
        <p:nvSpPr>
          <p:cNvPr id="51" name="Espace réservé du texte 4">
            <a:extLst>
              <a:ext uri="{FF2B5EF4-FFF2-40B4-BE49-F238E27FC236}">
                <a16:creationId xmlns:a16="http://schemas.microsoft.com/office/drawing/2014/main" id="{0ED11694-F6BC-473B-AC26-DCF267ECBF6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11638" y="4086734"/>
            <a:ext cx="2769812" cy="276999"/>
          </a:xfrm>
        </p:spPr>
        <p:txBody>
          <a:bodyPr wrap="square" t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First name LAST NAME</a:t>
            </a:r>
          </a:p>
        </p:txBody>
      </p:sp>
      <p:sp>
        <p:nvSpPr>
          <p:cNvPr id="52" name="Espace réservé du texte 4">
            <a:extLst>
              <a:ext uri="{FF2B5EF4-FFF2-40B4-BE49-F238E27FC236}">
                <a16:creationId xmlns:a16="http://schemas.microsoft.com/office/drawing/2014/main" id="{DDB90BA3-97F6-5E70-69A9-8D6D2AE207B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11638" y="4374975"/>
            <a:ext cx="2345150" cy="166199"/>
          </a:xfrm>
        </p:spPr>
        <p:txBody>
          <a:bodyPr wrap="square" t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200" b="0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Function</a:t>
            </a:r>
          </a:p>
        </p:txBody>
      </p:sp>
      <p:sp>
        <p:nvSpPr>
          <p:cNvPr id="55" name="Forme libre : forme 54">
            <a:extLst>
              <a:ext uri="{FF2B5EF4-FFF2-40B4-BE49-F238E27FC236}">
                <a16:creationId xmlns:a16="http://schemas.microsoft.com/office/drawing/2014/main" id="{B77E450D-379E-F4ED-9C46-32A167668519}"/>
              </a:ext>
            </a:extLst>
          </p:cNvPr>
          <p:cNvSpPr/>
          <p:nvPr userDrawn="1"/>
        </p:nvSpPr>
        <p:spPr>
          <a:xfrm>
            <a:off x="1219978" y="4912369"/>
            <a:ext cx="201628" cy="148543"/>
          </a:xfrm>
          <a:custGeom>
            <a:avLst/>
            <a:gdLst>
              <a:gd name="connsiteX0" fmla="*/ 0 w 4130650"/>
              <a:gd name="connsiteY0" fmla="*/ 858316 h 3043122"/>
              <a:gd name="connsiteX1" fmla="*/ 1940966 w 4130650"/>
              <a:gd name="connsiteY1" fmla="*/ 2043378 h 3043122"/>
              <a:gd name="connsiteX2" fmla="*/ 2062887 w 4130650"/>
              <a:gd name="connsiteY2" fmla="*/ 2077516 h 3043122"/>
              <a:gd name="connsiteX3" fmla="*/ 2184807 w 4130650"/>
              <a:gd name="connsiteY3" fmla="*/ 2043378 h 3043122"/>
              <a:gd name="connsiteX4" fmla="*/ 4130650 w 4130650"/>
              <a:gd name="connsiteY4" fmla="*/ 858316 h 3043122"/>
              <a:gd name="connsiteX5" fmla="*/ 4130650 w 4130650"/>
              <a:gd name="connsiteY5" fmla="*/ 2433522 h 3043122"/>
              <a:gd name="connsiteX6" fmla="*/ 3521050 w 4130650"/>
              <a:gd name="connsiteY6" fmla="*/ 3043122 h 3043122"/>
              <a:gd name="connsiteX7" fmla="*/ 609600 w 4130650"/>
              <a:gd name="connsiteY7" fmla="*/ 3043122 h 3043122"/>
              <a:gd name="connsiteX8" fmla="*/ 0 w 4130650"/>
              <a:gd name="connsiteY8" fmla="*/ 2433522 h 3043122"/>
              <a:gd name="connsiteX9" fmla="*/ 609600 w 4130650"/>
              <a:gd name="connsiteY9" fmla="*/ 0 h 3043122"/>
              <a:gd name="connsiteX10" fmla="*/ 3521050 w 4130650"/>
              <a:gd name="connsiteY10" fmla="*/ 0 h 3043122"/>
              <a:gd name="connsiteX11" fmla="*/ 4111142 w 4130650"/>
              <a:gd name="connsiteY11" fmla="*/ 477926 h 3043122"/>
              <a:gd name="connsiteX12" fmla="*/ 2067763 w 4130650"/>
              <a:gd name="connsiteY12" fmla="*/ 1726387 h 3043122"/>
              <a:gd name="connsiteX13" fmla="*/ 19507 w 4130650"/>
              <a:gd name="connsiteY13" fmla="*/ 477926 h 3043122"/>
              <a:gd name="connsiteX14" fmla="*/ 609600 w 4130650"/>
              <a:gd name="connsiteY14" fmla="*/ 0 h 3043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30650" h="3043122">
                <a:moveTo>
                  <a:pt x="0" y="858316"/>
                </a:moveTo>
                <a:lnTo>
                  <a:pt x="1940966" y="2043378"/>
                </a:lnTo>
                <a:cubicBezTo>
                  <a:pt x="1979981" y="2067762"/>
                  <a:pt x="2023872" y="2077516"/>
                  <a:pt x="2062887" y="2077516"/>
                </a:cubicBezTo>
                <a:cubicBezTo>
                  <a:pt x="2101901" y="2077516"/>
                  <a:pt x="2145792" y="2067762"/>
                  <a:pt x="2184807" y="2043378"/>
                </a:cubicBezTo>
                <a:lnTo>
                  <a:pt x="4130650" y="858316"/>
                </a:lnTo>
                <a:lnTo>
                  <a:pt x="4130650" y="2433522"/>
                </a:lnTo>
                <a:cubicBezTo>
                  <a:pt x="4130650" y="2770022"/>
                  <a:pt x="3857549" y="3043122"/>
                  <a:pt x="3521050" y="3043122"/>
                </a:cubicBezTo>
                <a:lnTo>
                  <a:pt x="609600" y="3043122"/>
                </a:lnTo>
                <a:cubicBezTo>
                  <a:pt x="273101" y="3043122"/>
                  <a:pt x="0" y="2770022"/>
                  <a:pt x="0" y="2433522"/>
                </a:cubicBezTo>
                <a:close/>
                <a:moveTo>
                  <a:pt x="609600" y="0"/>
                </a:moveTo>
                <a:lnTo>
                  <a:pt x="3521050" y="0"/>
                </a:lnTo>
                <a:cubicBezTo>
                  <a:pt x="3808781" y="0"/>
                  <a:pt x="4052621" y="204826"/>
                  <a:pt x="4111142" y="477926"/>
                </a:cubicBezTo>
                <a:lnTo>
                  <a:pt x="2067763" y="1726387"/>
                </a:lnTo>
                <a:lnTo>
                  <a:pt x="19507" y="477926"/>
                </a:lnTo>
                <a:cubicBezTo>
                  <a:pt x="78029" y="204826"/>
                  <a:pt x="321869" y="0"/>
                  <a:pt x="609600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6" name="Graphique 31">
            <a:extLst>
              <a:ext uri="{FF2B5EF4-FFF2-40B4-BE49-F238E27FC236}">
                <a16:creationId xmlns:a16="http://schemas.microsoft.com/office/drawing/2014/main" id="{3C7308E4-98B5-029A-8483-C5DE0D0CEC45}"/>
              </a:ext>
            </a:extLst>
          </p:cNvPr>
          <p:cNvSpPr/>
          <p:nvPr userDrawn="1"/>
        </p:nvSpPr>
        <p:spPr>
          <a:xfrm>
            <a:off x="1239799" y="5216312"/>
            <a:ext cx="153232" cy="243162"/>
          </a:xfrm>
          <a:custGeom>
            <a:avLst/>
            <a:gdLst>
              <a:gd name="connsiteX0" fmla="*/ 2221230 w 2324100"/>
              <a:gd name="connsiteY0" fmla="*/ 103251 h 3688080"/>
              <a:gd name="connsiteX1" fmla="*/ 2221230 w 2324100"/>
              <a:gd name="connsiteY1" fmla="*/ 102870 h 3688080"/>
              <a:gd name="connsiteX2" fmla="*/ 1973961 w 2324100"/>
              <a:gd name="connsiteY2" fmla="*/ 0 h 3688080"/>
              <a:gd name="connsiteX3" fmla="*/ 349758 w 2324100"/>
              <a:gd name="connsiteY3" fmla="*/ 0 h 3688080"/>
              <a:gd name="connsiteX4" fmla="*/ 0 w 2324100"/>
              <a:gd name="connsiteY4" fmla="*/ 349758 h 3688080"/>
              <a:gd name="connsiteX5" fmla="*/ 0 w 2324100"/>
              <a:gd name="connsiteY5" fmla="*/ 3337941 h 3688080"/>
              <a:gd name="connsiteX6" fmla="*/ 102870 w 2324100"/>
              <a:gd name="connsiteY6" fmla="*/ 3585210 h 3688080"/>
              <a:gd name="connsiteX7" fmla="*/ 349758 w 2324100"/>
              <a:gd name="connsiteY7" fmla="*/ 3688080 h 3688080"/>
              <a:gd name="connsiteX8" fmla="*/ 1974342 w 2324100"/>
              <a:gd name="connsiteY8" fmla="*/ 3688080 h 3688080"/>
              <a:gd name="connsiteX9" fmla="*/ 2221230 w 2324100"/>
              <a:gd name="connsiteY9" fmla="*/ 3585210 h 3688080"/>
              <a:gd name="connsiteX10" fmla="*/ 2324100 w 2324100"/>
              <a:gd name="connsiteY10" fmla="*/ 3338322 h 3688080"/>
              <a:gd name="connsiteX11" fmla="*/ 2324100 w 2324100"/>
              <a:gd name="connsiteY11" fmla="*/ 350139 h 3688080"/>
              <a:gd name="connsiteX12" fmla="*/ 2221230 w 2324100"/>
              <a:gd name="connsiteY12" fmla="*/ 103251 h 3688080"/>
              <a:gd name="connsiteX13" fmla="*/ 1162050 w 2324100"/>
              <a:gd name="connsiteY13" fmla="*/ 3450717 h 3688080"/>
              <a:gd name="connsiteX14" fmla="*/ 1162050 w 2324100"/>
              <a:gd name="connsiteY14" fmla="*/ 3450717 h 3688080"/>
              <a:gd name="connsiteX15" fmla="*/ 1067562 w 2324100"/>
              <a:gd name="connsiteY15" fmla="*/ 3356229 h 3688080"/>
              <a:gd name="connsiteX16" fmla="*/ 1162050 w 2324100"/>
              <a:gd name="connsiteY16" fmla="*/ 3261741 h 3688080"/>
              <a:gd name="connsiteX17" fmla="*/ 1256538 w 2324100"/>
              <a:gd name="connsiteY17" fmla="*/ 3356229 h 3688080"/>
              <a:gd name="connsiteX18" fmla="*/ 1162050 w 2324100"/>
              <a:gd name="connsiteY18" fmla="*/ 3450717 h 3688080"/>
              <a:gd name="connsiteX19" fmla="*/ 2046351 w 2324100"/>
              <a:gd name="connsiteY19" fmla="*/ 2857500 h 3688080"/>
              <a:gd name="connsiteX20" fmla="*/ 1817751 w 2324100"/>
              <a:gd name="connsiteY20" fmla="*/ 3086100 h 3688080"/>
              <a:gd name="connsiteX21" fmla="*/ 505968 w 2324100"/>
              <a:gd name="connsiteY21" fmla="*/ 3086100 h 3688080"/>
              <a:gd name="connsiteX22" fmla="*/ 277368 w 2324100"/>
              <a:gd name="connsiteY22" fmla="*/ 2857500 h 3688080"/>
              <a:gd name="connsiteX23" fmla="*/ 277368 w 2324100"/>
              <a:gd name="connsiteY23" fmla="*/ 630555 h 3688080"/>
              <a:gd name="connsiteX24" fmla="*/ 505968 w 2324100"/>
              <a:gd name="connsiteY24" fmla="*/ 401955 h 3688080"/>
              <a:gd name="connsiteX25" fmla="*/ 1818132 w 2324100"/>
              <a:gd name="connsiteY25" fmla="*/ 401955 h 3688080"/>
              <a:gd name="connsiteX26" fmla="*/ 2046732 w 2324100"/>
              <a:gd name="connsiteY26" fmla="*/ 630555 h 3688080"/>
              <a:gd name="connsiteX27" fmla="*/ 2046351 w 2324100"/>
              <a:gd name="connsiteY27" fmla="*/ 2857500 h 368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324100" h="3688080">
                <a:moveTo>
                  <a:pt x="2221230" y="103251"/>
                </a:moveTo>
                <a:lnTo>
                  <a:pt x="2221230" y="102870"/>
                </a:lnTo>
                <a:cubicBezTo>
                  <a:pt x="2155765" y="37062"/>
                  <a:pt x="2066782" y="38"/>
                  <a:pt x="1973961" y="0"/>
                </a:cubicBezTo>
                <a:lnTo>
                  <a:pt x="349758" y="0"/>
                </a:lnTo>
                <a:cubicBezTo>
                  <a:pt x="156848" y="629"/>
                  <a:pt x="629" y="156848"/>
                  <a:pt x="0" y="349758"/>
                </a:cubicBezTo>
                <a:lnTo>
                  <a:pt x="0" y="3337941"/>
                </a:lnTo>
                <a:cubicBezTo>
                  <a:pt x="38" y="3430762"/>
                  <a:pt x="37062" y="3519745"/>
                  <a:pt x="102870" y="3585210"/>
                </a:cubicBezTo>
                <a:cubicBezTo>
                  <a:pt x="168240" y="3650923"/>
                  <a:pt x="257070" y="3687937"/>
                  <a:pt x="349758" y="3688080"/>
                </a:cubicBezTo>
                <a:lnTo>
                  <a:pt x="1974342" y="3688080"/>
                </a:lnTo>
                <a:cubicBezTo>
                  <a:pt x="2067030" y="3687937"/>
                  <a:pt x="2155860" y="3650923"/>
                  <a:pt x="2221230" y="3585210"/>
                </a:cubicBezTo>
                <a:cubicBezTo>
                  <a:pt x="2286943" y="3519840"/>
                  <a:pt x="2323957" y="3431010"/>
                  <a:pt x="2324100" y="3338322"/>
                </a:cubicBezTo>
                <a:lnTo>
                  <a:pt x="2324100" y="350139"/>
                </a:lnTo>
                <a:cubicBezTo>
                  <a:pt x="2323957" y="257451"/>
                  <a:pt x="2286943" y="168621"/>
                  <a:pt x="2221230" y="103251"/>
                </a:cubicBezTo>
                <a:close/>
                <a:moveTo>
                  <a:pt x="1162050" y="3450717"/>
                </a:moveTo>
                <a:lnTo>
                  <a:pt x="1162050" y="3450717"/>
                </a:lnTo>
                <a:cubicBezTo>
                  <a:pt x="1109863" y="3450717"/>
                  <a:pt x="1067562" y="3408416"/>
                  <a:pt x="1067562" y="3356229"/>
                </a:cubicBezTo>
                <a:cubicBezTo>
                  <a:pt x="1067562" y="3304042"/>
                  <a:pt x="1109863" y="3261741"/>
                  <a:pt x="1162050" y="3261741"/>
                </a:cubicBezTo>
                <a:cubicBezTo>
                  <a:pt x="1214238" y="3261741"/>
                  <a:pt x="1256538" y="3304042"/>
                  <a:pt x="1256538" y="3356229"/>
                </a:cubicBezTo>
                <a:cubicBezTo>
                  <a:pt x="1256538" y="3408416"/>
                  <a:pt x="1214238" y="3450717"/>
                  <a:pt x="1162050" y="3450717"/>
                </a:cubicBezTo>
                <a:close/>
                <a:moveTo>
                  <a:pt x="2046351" y="2857500"/>
                </a:moveTo>
                <a:cubicBezTo>
                  <a:pt x="2046351" y="2983754"/>
                  <a:pt x="1944005" y="3086100"/>
                  <a:pt x="1817751" y="3086100"/>
                </a:cubicBezTo>
                <a:lnTo>
                  <a:pt x="505968" y="3086100"/>
                </a:lnTo>
                <a:cubicBezTo>
                  <a:pt x="379714" y="3086100"/>
                  <a:pt x="277368" y="2983754"/>
                  <a:pt x="277368" y="2857500"/>
                </a:cubicBezTo>
                <a:lnTo>
                  <a:pt x="277368" y="630555"/>
                </a:lnTo>
                <a:cubicBezTo>
                  <a:pt x="277368" y="504301"/>
                  <a:pt x="379714" y="401955"/>
                  <a:pt x="505968" y="401955"/>
                </a:cubicBezTo>
                <a:lnTo>
                  <a:pt x="1818132" y="401955"/>
                </a:lnTo>
                <a:cubicBezTo>
                  <a:pt x="1944386" y="401955"/>
                  <a:pt x="2046732" y="504301"/>
                  <a:pt x="2046732" y="630555"/>
                </a:cubicBezTo>
                <a:lnTo>
                  <a:pt x="2046351" y="285750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F4D47A22-04D5-1C2E-311A-D6B4652796B1}"/>
              </a:ext>
            </a:extLst>
          </p:cNvPr>
          <p:cNvCxnSpPr/>
          <p:nvPr userDrawn="1"/>
        </p:nvCxnSpPr>
        <p:spPr>
          <a:xfrm>
            <a:off x="1202939" y="4706672"/>
            <a:ext cx="2253939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Espace réservé du texte 4">
            <a:extLst>
              <a:ext uri="{FF2B5EF4-FFF2-40B4-BE49-F238E27FC236}">
                <a16:creationId xmlns:a16="http://schemas.microsoft.com/office/drawing/2014/main" id="{5B72CB9D-1D06-3AF5-2452-937725F5C5D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537017" y="4900603"/>
            <a:ext cx="2345150" cy="166199"/>
          </a:xfrm>
        </p:spPr>
        <p:txBody>
          <a:bodyPr wrap="square" t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200" b="0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firstname.lastname@ovh.com</a:t>
            </a:r>
          </a:p>
        </p:txBody>
      </p:sp>
      <p:sp>
        <p:nvSpPr>
          <p:cNvPr id="66" name="Espace réservé du texte 4">
            <a:extLst>
              <a:ext uri="{FF2B5EF4-FFF2-40B4-BE49-F238E27FC236}">
                <a16:creationId xmlns:a16="http://schemas.microsoft.com/office/drawing/2014/main" id="{3D6B6F01-9BC9-688B-3C6C-78D6D4D4DEE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37017" y="5258743"/>
            <a:ext cx="2345150" cy="166199"/>
          </a:xfrm>
        </p:spPr>
        <p:txBody>
          <a:bodyPr wrap="square" t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200" b="0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+33 0 00 00 00 00 </a:t>
            </a:r>
          </a:p>
        </p:txBody>
      </p:sp>
      <p:sp>
        <p:nvSpPr>
          <p:cNvPr id="67" name="Ellipse 66">
            <a:extLst>
              <a:ext uri="{FF2B5EF4-FFF2-40B4-BE49-F238E27FC236}">
                <a16:creationId xmlns:a16="http://schemas.microsoft.com/office/drawing/2014/main" id="{D85B92DE-492D-55C6-1569-F27849AAE188}"/>
              </a:ext>
            </a:extLst>
          </p:cNvPr>
          <p:cNvSpPr/>
          <p:nvPr userDrawn="1"/>
        </p:nvSpPr>
        <p:spPr>
          <a:xfrm>
            <a:off x="7103555" y="2970785"/>
            <a:ext cx="982090" cy="982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Espace réservé pour une image  25">
            <a:extLst>
              <a:ext uri="{FF2B5EF4-FFF2-40B4-BE49-F238E27FC236}">
                <a16:creationId xmlns:a16="http://schemas.microsoft.com/office/drawing/2014/main" id="{4ED98ABE-0480-B7AA-2D00-56C053F72A3C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170181" y="3037109"/>
            <a:ext cx="848838" cy="849444"/>
          </a:xfrm>
          <a:custGeom>
            <a:avLst/>
            <a:gdLst>
              <a:gd name="connsiteX0" fmla="*/ 885190 w 1770380"/>
              <a:gd name="connsiteY0" fmla="*/ 0 h 1771646"/>
              <a:gd name="connsiteX1" fmla="*/ 1770380 w 1770380"/>
              <a:gd name="connsiteY1" fmla="*/ 885823 h 1771646"/>
              <a:gd name="connsiteX2" fmla="*/ 885190 w 1770380"/>
              <a:gd name="connsiteY2" fmla="*/ 1771646 h 1771646"/>
              <a:gd name="connsiteX3" fmla="*/ 0 w 1770380"/>
              <a:gd name="connsiteY3" fmla="*/ 885823 h 1771646"/>
              <a:gd name="connsiteX4" fmla="*/ 885190 w 1770380"/>
              <a:gd name="connsiteY4" fmla="*/ 0 h 1771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0380" h="1771646">
                <a:moveTo>
                  <a:pt x="885190" y="0"/>
                </a:moveTo>
                <a:cubicBezTo>
                  <a:pt x="1374067" y="0"/>
                  <a:pt x="1770380" y="396597"/>
                  <a:pt x="1770380" y="885823"/>
                </a:cubicBezTo>
                <a:cubicBezTo>
                  <a:pt x="1770380" y="1375050"/>
                  <a:pt x="1374067" y="1771646"/>
                  <a:pt x="885190" y="1771646"/>
                </a:cubicBezTo>
                <a:cubicBezTo>
                  <a:pt x="396313" y="1771646"/>
                  <a:pt x="0" y="1375050"/>
                  <a:pt x="0" y="885823"/>
                </a:cubicBezTo>
                <a:cubicBezTo>
                  <a:pt x="0" y="396597"/>
                  <a:pt x="396313" y="0"/>
                  <a:pt x="88519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bIns="468000" anchor="ctr">
            <a:noAutofit/>
          </a:bodyPr>
          <a:lstStyle>
            <a:lvl1pPr marL="0" indent="0" algn="ctr">
              <a:buNone/>
              <a:defRPr sz="1200" b="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fr-FR"/>
              <a:t>Picture</a:t>
            </a:r>
          </a:p>
        </p:txBody>
      </p:sp>
      <p:sp>
        <p:nvSpPr>
          <p:cNvPr id="69" name="Espace réservé du texte 4">
            <a:extLst>
              <a:ext uri="{FF2B5EF4-FFF2-40B4-BE49-F238E27FC236}">
                <a16:creationId xmlns:a16="http://schemas.microsoft.com/office/drawing/2014/main" id="{4F19D2CB-E739-4DC0-F53D-B59A12A7CC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116107" y="4086734"/>
            <a:ext cx="2769812" cy="276999"/>
          </a:xfrm>
        </p:spPr>
        <p:txBody>
          <a:bodyPr wrap="square" t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First name LAST NAME</a:t>
            </a:r>
          </a:p>
        </p:txBody>
      </p:sp>
      <p:sp>
        <p:nvSpPr>
          <p:cNvPr id="70" name="Espace réservé du texte 4">
            <a:extLst>
              <a:ext uri="{FF2B5EF4-FFF2-40B4-BE49-F238E27FC236}">
                <a16:creationId xmlns:a16="http://schemas.microsoft.com/office/drawing/2014/main" id="{DD3A838C-944E-2F3A-C03F-00DF5D29D71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16107" y="4374975"/>
            <a:ext cx="2345150" cy="166199"/>
          </a:xfrm>
        </p:spPr>
        <p:txBody>
          <a:bodyPr wrap="square" t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200" b="0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Function</a:t>
            </a:r>
          </a:p>
        </p:txBody>
      </p:sp>
      <p:sp>
        <p:nvSpPr>
          <p:cNvPr id="71" name="Forme libre : forme 70">
            <a:extLst>
              <a:ext uri="{FF2B5EF4-FFF2-40B4-BE49-F238E27FC236}">
                <a16:creationId xmlns:a16="http://schemas.microsoft.com/office/drawing/2014/main" id="{D6C48040-191E-824B-032F-618E53955D08}"/>
              </a:ext>
            </a:extLst>
          </p:cNvPr>
          <p:cNvSpPr/>
          <p:nvPr userDrawn="1"/>
        </p:nvSpPr>
        <p:spPr>
          <a:xfrm>
            <a:off x="7124447" y="4912369"/>
            <a:ext cx="201628" cy="148543"/>
          </a:xfrm>
          <a:custGeom>
            <a:avLst/>
            <a:gdLst>
              <a:gd name="connsiteX0" fmla="*/ 0 w 4130650"/>
              <a:gd name="connsiteY0" fmla="*/ 858316 h 3043122"/>
              <a:gd name="connsiteX1" fmla="*/ 1940966 w 4130650"/>
              <a:gd name="connsiteY1" fmla="*/ 2043378 h 3043122"/>
              <a:gd name="connsiteX2" fmla="*/ 2062887 w 4130650"/>
              <a:gd name="connsiteY2" fmla="*/ 2077516 h 3043122"/>
              <a:gd name="connsiteX3" fmla="*/ 2184807 w 4130650"/>
              <a:gd name="connsiteY3" fmla="*/ 2043378 h 3043122"/>
              <a:gd name="connsiteX4" fmla="*/ 4130650 w 4130650"/>
              <a:gd name="connsiteY4" fmla="*/ 858316 h 3043122"/>
              <a:gd name="connsiteX5" fmla="*/ 4130650 w 4130650"/>
              <a:gd name="connsiteY5" fmla="*/ 2433522 h 3043122"/>
              <a:gd name="connsiteX6" fmla="*/ 3521050 w 4130650"/>
              <a:gd name="connsiteY6" fmla="*/ 3043122 h 3043122"/>
              <a:gd name="connsiteX7" fmla="*/ 609600 w 4130650"/>
              <a:gd name="connsiteY7" fmla="*/ 3043122 h 3043122"/>
              <a:gd name="connsiteX8" fmla="*/ 0 w 4130650"/>
              <a:gd name="connsiteY8" fmla="*/ 2433522 h 3043122"/>
              <a:gd name="connsiteX9" fmla="*/ 609600 w 4130650"/>
              <a:gd name="connsiteY9" fmla="*/ 0 h 3043122"/>
              <a:gd name="connsiteX10" fmla="*/ 3521050 w 4130650"/>
              <a:gd name="connsiteY10" fmla="*/ 0 h 3043122"/>
              <a:gd name="connsiteX11" fmla="*/ 4111142 w 4130650"/>
              <a:gd name="connsiteY11" fmla="*/ 477926 h 3043122"/>
              <a:gd name="connsiteX12" fmla="*/ 2067763 w 4130650"/>
              <a:gd name="connsiteY12" fmla="*/ 1726387 h 3043122"/>
              <a:gd name="connsiteX13" fmla="*/ 19507 w 4130650"/>
              <a:gd name="connsiteY13" fmla="*/ 477926 h 3043122"/>
              <a:gd name="connsiteX14" fmla="*/ 609600 w 4130650"/>
              <a:gd name="connsiteY14" fmla="*/ 0 h 3043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30650" h="3043122">
                <a:moveTo>
                  <a:pt x="0" y="858316"/>
                </a:moveTo>
                <a:lnTo>
                  <a:pt x="1940966" y="2043378"/>
                </a:lnTo>
                <a:cubicBezTo>
                  <a:pt x="1979981" y="2067762"/>
                  <a:pt x="2023872" y="2077516"/>
                  <a:pt x="2062887" y="2077516"/>
                </a:cubicBezTo>
                <a:cubicBezTo>
                  <a:pt x="2101901" y="2077516"/>
                  <a:pt x="2145792" y="2067762"/>
                  <a:pt x="2184807" y="2043378"/>
                </a:cubicBezTo>
                <a:lnTo>
                  <a:pt x="4130650" y="858316"/>
                </a:lnTo>
                <a:lnTo>
                  <a:pt x="4130650" y="2433522"/>
                </a:lnTo>
                <a:cubicBezTo>
                  <a:pt x="4130650" y="2770022"/>
                  <a:pt x="3857549" y="3043122"/>
                  <a:pt x="3521050" y="3043122"/>
                </a:cubicBezTo>
                <a:lnTo>
                  <a:pt x="609600" y="3043122"/>
                </a:lnTo>
                <a:cubicBezTo>
                  <a:pt x="273101" y="3043122"/>
                  <a:pt x="0" y="2770022"/>
                  <a:pt x="0" y="2433522"/>
                </a:cubicBezTo>
                <a:close/>
                <a:moveTo>
                  <a:pt x="609600" y="0"/>
                </a:moveTo>
                <a:lnTo>
                  <a:pt x="3521050" y="0"/>
                </a:lnTo>
                <a:cubicBezTo>
                  <a:pt x="3808781" y="0"/>
                  <a:pt x="4052621" y="204826"/>
                  <a:pt x="4111142" y="477926"/>
                </a:cubicBezTo>
                <a:lnTo>
                  <a:pt x="2067763" y="1726387"/>
                </a:lnTo>
                <a:lnTo>
                  <a:pt x="19507" y="477926"/>
                </a:lnTo>
                <a:cubicBezTo>
                  <a:pt x="78029" y="204826"/>
                  <a:pt x="321869" y="0"/>
                  <a:pt x="609600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2" name="Graphique 31">
            <a:extLst>
              <a:ext uri="{FF2B5EF4-FFF2-40B4-BE49-F238E27FC236}">
                <a16:creationId xmlns:a16="http://schemas.microsoft.com/office/drawing/2014/main" id="{AC315812-283F-7CC2-10D4-CB1F44D6587E}"/>
              </a:ext>
            </a:extLst>
          </p:cNvPr>
          <p:cNvSpPr/>
          <p:nvPr userDrawn="1"/>
        </p:nvSpPr>
        <p:spPr>
          <a:xfrm>
            <a:off x="7144268" y="5216312"/>
            <a:ext cx="153232" cy="243162"/>
          </a:xfrm>
          <a:custGeom>
            <a:avLst/>
            <a:gdLst>
              <a:gd name="connsiteX0" fmla="*/ 2221230 w 2324100"/>
              <a:gd name="connsiteY0" fmla="*/ 103251 h 3688080"/>
              <a:gd name="connsiteX1" fmla="*/ 2221230 w 2324100"/>
              <a:gd name="connsiteY1" fmla="*/ 102870 h 3688080"/>
              <a:gd name="connsiteX2" fmla="*/ 1973961 w 2324100"/>
              <a:gd name="connsiteY2" fmla="*/ 0 h 3688080"/>
              <a:gd name="connsiteX3" fmla="*/ 349758 w 2324100"/>
              <a:gd name="connsiteY3" fmla="*/ 0 h 3688080"/>
              <a:gd name="connsiteX4" fmla="*/ 0 w 2324100"/>
              <a:gd name="connsiteY4" fmla="*/ 349758 h 3688080"/>
              <a:gd name="connsiteX5" fmla="*/ 0 w 2324100"/>
              <a:gd name="connsiteY5" fmla="*/ 3337941 h 3688080"/>
              <a:gd name="connsiteX6" fmla="*/ 102870 w 2324100"/>
              <a:gd name="connsiteY6" fmla="*/ 3585210 h 3688080"/>
              <a:gd name="connsiteX7" fmla="*/ 349758 w 2324100"/>
              <a:gd name="connsiteY7" fmla="*/ 3688080 h 3688080"/>
              <a:gd name="connsiteX8" fmla="*/ 1974342 w 2324100"/>
              <a:gd name="connsiteY8" fmla="*/ 3688080 h 3688080"/>
              <a:gd name="connsiteX9" fmla="*/ 2221230 w 2324100"/>
              <a:gd name="connsiteY9" fmla="*/ 3585210 h 3688080"/>
              <a:gd name="connsiteX10" fmla="*/ 2324100 w 2324100"/>
              <a:gd name="connsiteY10" fmla="*/ 3338322 h 3688080"/>
              <a:gd name="connsiteX11" fmla="*/ 2324100 w 2324100"/>
              <a:gd name="connsiteY11" fmla="*/ 350139 h 3688080"/>
              <a:gd name="connsiteX12" fmla="*/ 2221230 w 2324100"/>
              <a:gd name="connsiteY12" fmla="*/ 103251 h 3688080"/>
              <a:gd name="connsiteX13" fmla="*/ 1162050 w 2324100"/>
              <a:gd name="connsiteY13" fmla="*/ 3450717 h 3688080"/>
              <a:gd name="connsiteX14" fmla="*/ 1162050 w 2324100"/>
              <a:gd name="connsiteY14" fmla="*/ 3450717 h 3688080"/>
              <a:gd name="connsiteX15" fmla="*/ 1067562 w 2324100"/>
              <a:gd name="connsiteY15" fmla="*/ 3356229 h 3688080"/>
              <a:gd name="connsiteX16" fmla="*/ 1162050 w 2324100"/>
              <a:gd name="connsiteY16" fmla="*/ 3261741 h 3688080"/>
              <a:gd name="connsiteX17" fmla="*/ 1256538 w 2324100"/>
              <a:gd name="connsiteY17" fmla="*/ 3356229 h 3688080"/>
              <a:gd name="connsiteX18" fmla="*/ 1162050 w 2324100"/>
              <a:gd name="connsiteY18" fmla="*/ 3450717 h 3688080"/>
              <a:gd name="connsiteX19" fmla="*/ 2046351 w 2324100"/>
              <a:gd name="connsiteY19" fmla="*/ 2857500 h 3688080"/>
              <a:gd name="connsiteX20" fmla="*/ 1817751 w 2324100"/>
              <a:gd name="connsiteY20" fmla="*/ 3086100 h 3688080"/>
              <a:gd name="connsiteX21" fmla="*/ 505968 w 2324100"/>
              <a:gd name="connsiteY21" fmla="*/ 3086100 h 3688080"/>
              <a:gd name="connsiteX22" fmla="*/ 277368 w 2324100"/>
              <a:gd name="connsiteY22" fmla="*/ 2857500 h 3688080"/>
              <a:gd name="connsiteX23" fmla="*/ 277368 w 2324100"/>
              <a:gd name="connsiteY23" fmla="*/ 630555 h 3688080"/>
              <a:gd name="connsiteX24" fmla="*/ 505968 w 2324100"/>
              <a:gd name="connsiteY24" fmla="*/ 401955 h 3688080"/>
              <a:gd name="connsiteX25" fmla="*/ 1818132 w 2324100"/>
              <a:gd name="connsiteY25" fmla="*/ 401955 h 3688080"/>
              <a:gd name="connsiteX26" fmla="*/ 2046732 w 2324100"/>
              <a:gd name="connsiteY26" fmla="*/ 630555 h 3688080"/>
              <a:gd name="connsiteX27" fmla="*/ 2046351 w 2324100"/>
              <a:gd name="connsiteY27" fmla="*/ 2857500 h 368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324100" h="3688080">
                <a:moveTo>
                  <a:pt x="2221230" y="103251"/>
                </a:moveTo>
                <a:lnTo>
                  <a:pt x="2221230" y="102870"/>
                </a:lnTo>
                <a:cubicBezTo>
                  <a:pt x="2155765" y="37062"/>
                  <a:pt x="2066782" y="38"/>
                  <a:pt x="1973961" y="0"/>
                </a:cubicBezTo>
                <a:lnTo>
                  <a:pt x="349758" y="0"/>
                </a:lnTo>
                <a:cubicBezTo>
                  <a:pt x="156848" y="629"/>
                  <a:pt x="629" y="156848"/>
                  <a:pt x="0" y="349758"/>
                </a:cubicBezTo>
                <a:lnTo>
                  <a:pt x="0" y="3337941"/>
                </a:lnTo>
                <a:cubicBezTo>
                  <a:pt x="38" y="3430762"/>
                  <a:pt x="37062" y="3519745"/>
                  <a:pt x="102870" y="3585210"/>
                </a:cubicBezTo>
                <a:cubicBezTo>
                  <a:pt x="168240" y="3650923"/>
                  <a:pt x="257070" y="3687937"/>
                  <a:pt x="349758" y="3688080"/>
                </a:cubicBezTo>
                <a:lnTo>
                  <a:pt x="1974342" y="3688080"/>
                </a:lnTo>
                <a:cubicBezTo>
                  <a:pt x="2067030" y="3687937"/>
                  <a:pt x="2155860" y="3650923"/>
                  <a:pt x="2221230" y="3585210"/>
                </a:cubicBezTo>
                <a:cubicBezTo>
                  <a:pt x="2286943" y="3519840"/>
                  <a:pt x="2323957" y="3431010"/>
                  <a:pt x="2324100" y="3338322"/>
                </a:cubicBezTo>
                <a:lnTo>
                  <a:pt x="2324100" y="350139"/>
                </a:lnTo>
                <a:cubicBezTo>
                  <a:pt x="2323957" y="257451"/>
                  <a:pt x="2286943" y="168621"/>
                  <a:pt x="2221230" y="103251"/>
                </a:cubicBezTo>
                <a:close/>
                <a:moveTo>
                  <a:pt x="1162050" y="3450717"/>
                </a:moveTo>
                <a:lnTo>
                  <a:pt x="1162050" y="3450717"/>
                </a:lnTo>
                <a:cubicBezTo>
                  <a:pt x="1109863" y="3450717"/>
                  <a:pt x="1067562" y="3408416"/>
                  <a:pt x="1067562" y="3356229"/>
                </a:cubicBezTo>
                <a:cubicBezTo>
                  <a:pt x="1067562" y="3304042"/>
                  <a:pt x="1109863" y="3261741"/>
                  <a:pt x="1162050" y="3261741"/>
                </a:cubicBezTo>
                <a:cubicBezTo>
                  <a:pt x="1214238" y="3261741"/>
                  <a:pt x="1256538" y="3304042"/>
                  <a:pt x="1256538" y="3356229"/>
                </a:cubicBezTo>
                <a:cubicBezTo>
                  <a:pt x="1256538" y="3408416"/>
                  <a:pt x="1214238" y="3450717"/>
                  <a:pt x="1162050" y="3450717"/>
                </a:cubicBezTo>
                <a:close/>
                <a:moveTo>
                  <a:pt x="2046351" y="2857500"/>
                </a:moveTo>
                <a:cubicBezTo>
                  <a:pt x="2046351" y="2983754"/>
                  <a:pt x="1944005" y="3086100"/>
                  <a:pt x="1817751" y="3086100"/>
                </a:cubicBezTo>
                <a:lnTo>
                  <a:pt x="505968" y="3086100"/>
                </a:lnTo>
                <a:cubicBezTo>
                  <a:pt x="379714" y="3086100"/>
                  <a:pt x="277368" y="2983754"/>
                  <a:pt x="277368" y="2857500"/>
                </a:cubicBezTo>
                <a:lnTo>
                  <a:pt x="277368" y="630555"/>
                </a:lnTo>
                <a:cubicBezTo>
                  <a:pt x="277368" y="504301"/>
                  <a:pt x="379714" y="401955"/>
                  <a:pt x="505968" y="401955"/>
                </a:cubicBezTo>
                <a:lnTo>
                  <a:pt x="1818132" y="401955"/>
                </a:lnTo>
                <a:cubicBezTo>
                  <a:pt x="1944386" y="401955"/>
                  <a:pt x="2046732" y="504301"/>
                  <a:pt x="2046732" y="630555"/>
                </a:cubicBezTo>
                <a:lnTo>
                  <a:pt x="2046351" y="285750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A15D60B5-EC3F-95B6-04F4-3411F8B54D07}"/>
              </a:ext>
            </a:extLst>
          </p:cNvPr>
          <p:cNvCxnSpPr/>
          <p:nvPr userDrawn="1"/>
        </p:nvCxnSpPr>
        <p:spPr>
          <a:xfrm>
            <a:off x="7107408" y="4706672"/>
            <a:ext cx="2253939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Espace réservé du texte 4">
            <a:extLst>
              <a:ext uri="{FF2B5EF4-FFF2-40B4-BE49-F238E27FC236}">
                <a16:creationId xmlns:a16="http://schemas.microsoft.com/office/drawing/2014/main" id="{40AA0E18-E923-E04A-5021-2118E614ACC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41486" y="4900603"/>
            <a:ext cx="2345150" cy="166199"/>
          </a:xfrm>
        </p:spPr>
        <p:txBody>
          <a:bodyPr wrap="square" t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200" b="0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firstname.lastname@ovh.com</a:t>
            </a:r>
          </a:p>
        </p:txBody>
      </p:sp>
      <p:sp>
        <p:nvSpPr>
          <p:cNvPr id="75" name="Espace réservé du texte 4">
            <a:extLst>
              <a:ext uri="{FF2B5EF4-FFF2-40B4-BE49-F238E27FC236}">
                <a16:creationId xmlns:a16="http://schemas.microsoft.com/office/drawing/2014/main" id="{93B95752-CE50-B002-C38C-0745EFC62FF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41486" y="5258743"/>
            <a:ext cx="2345150" cy="166199"/>
          </a:xfrm>
        </p:spPr>
        <p:txBody>
          <a:bodyPr wrap="square" t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200" b="0">
                <a:solidFill>
                  <a:schemeClr val="bg1"/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fr-FR"/>
              <a:t>+33 0 00 00 00 00 </a:t>
            </a:r>
          </a:p>
        </p:txBody>
      </p:sp>
      <p:sp>
        <p:nvSpPr>
          <p:cNvPr id="85" name="Titre 1">
            <a:extLst>
              <a:ext uri="{FF2B5EF4-FFF2-40B4-BE49-F238E27FC236}">
                <a16:creationId xmlns:a16="http://schemas.microsoft.com/office/drawing/2014/main" id="{286E90F2-8666-2DE7-6A14-4464149218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086" y="1807281"/>
            <a:ext cx="4896914" cy="498598"/>
          </a:xfrm>
        </p:spPr>
        <p:txBody>
          <a:bodyPr wrap="square" tIns="0" bIns="0">
            <a:sp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Contacts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153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+ Fre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3E612B-7586-F068-5191-7BA08DB66C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4638" y="270549"/>
            <a:ext cx="11689338" cy="45243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 of the slide</a:t>
            </a:r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0ECAC2-ED96-4877-E2F7-E0741545F7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85984"/>
            <a:ext cx="7099300" cy="365125"/>
          </a:xfrm>
        </p:spPr>
        <p:txBody>
          <a:bodyPr/>
          <a:lstStyle/>
          <a:p>
            <a:r>
              <a:rPr lang="en-US"/>
              <a:t>Name of the document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8E8C08-00A1-B5B1-EF3C-394BC59DEC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85984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F89B7F0-4CAB-E05B-C1E5-8F59FA8F18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4638" y="694608"/>
            <a:ext cx="11689338" cy="313932"/>
          </a:xfrm>
        </p:spPr>
        <p:txBody>
          <a:bodyPr wrap="square">
            <a:spAutoFit/>
          </a:bodyPr>
          <a:lstStyle>
            <a:lvl1pPr marL="0" indent="0">
              <a:buNone/>
              <a:defRPr b="0"/>
            </a:lvl1pPr>
          </a:lstStyle>
          <a:p>
            <a:pPr lvl="0"/>
            <a:r>
              <a:rPr lang="fr-FR"/>
              <a:t>Subtitle of the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61123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xt + Free (With grey bar botto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5ED9B7D-3B59-83FA-84BB-4D376D479A5D}"/>
              </a:ext>
            </a:extLst>
          </p:cNvPr>
          <p:cNvSpPr/>
          <p:nvPr userDrawn="1"/>
        </p:nvSpPr>
        <p:spPr>
          <a:xfrm>
            <a:off x="11366500" y="1"/>
            <a:ext cx="8255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Espace réservé du pied de page 2">
            <a:extLst>
              <a:ext uri="{FF2B5EF4-FFF2-40B4-BE49-F238E27FC236}">
                <a16:creationId xmlns:a16="http://schemas.microsoft.com/office/drawing/2014/main" id="{6FB72F35-2046-49EE-87AF-EFBB9368B9C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85984"/>
            <a:ext cx="7099300" cy="365125"/>
          </a:xfrm>
        </p:spPr>
        <p:txBody>
          <a:bodyPr/>
          <a:lstStyle/>
          <a:p>
            <a:r>
              <a:rPr lang="en-US"/>
              <a:t>Name of the document</a:t>
            </a:r>
            <a:endParaRPr lang="en-US" dirty="0"/>
          </a:p>
        </p:txBody>
      </p:sp>
      <p:sp>
        <p:nvSpPr>
          <p:cNvPr id="5" name="Freeform 1">
            <a:extLst>
              <a:ext uri="{FF2B5EF4-FFF2-40B4-BE49-F238E27FC236}">
                <a16:creationId xmlns:a16="http://schemas.microsoft.com/office/drawing/2014/main" id="{F335B824-2666-3BB0-4247-39FB34FC4D6B}"/>
              </a:ext>
            </a:extLst>
          </p:cNvPr>
          <p:cNvSpPr/>
          <p:nvPr userDrawn="1"/>
        </p:nvSpPr>
        <p:spPr>
          <a:xfrm>
            <a:off x="342324" y="6452382"/>
            <a:ext cx="982090" cy="155470"/>
          </a:xfrm>
          <a:custGeom>
            <a:avLst/>
            <a:gdLst>
              <a:gd name="connsiteX0" fmla="*/ 2739695 w 2838756"/>
              <a:gd name="connsiteY0" fmla="*/ 203359 h 449390"/>
              <a:gd name="connsiteX1" fmla="*/ 2668353 w 2838756"/>
              <a:gd name="connsiteY1" fmla="*/ 295371 h 449390"/>
              <a:gd name="connsiteX2" fmla="*/ 2739695 w 2838756"/>
              <a:gd name="connsiteY2" fmla="*/ 387859 h 449390"/>
              <a:gd name="connsiteX3" fmla="*/ 2806370 w 2838756"/>
              <a:gd name="connsiteY3" fmla="*/ 317564 h 449390"/>
              <a:gd name="connsiteX4" fmla="*/ 2806370 w 2838756"/>
              <a:gd name="connsiteY4" fmla="*/ 247841 h 449390"/>
              <a:gd name="connsiteX5" fmla="*/ 2739695 w 2838756"/>
              <a:gd name="connsiteY5" fmla="*/ 203359 h 449390"/>
              <a:gd name="connsiteX6" fmla="*/ 2250682 w 2838756"/>
              <a:gd name="connsiteY6" fmla="*/ 203359 h 449390"/>
              <a:gd name="connsiteX7" fmla="*/ 2177434 w 2838756"/>
              <a:gd name="connsiteY7" fmla="*/ 295371 h 449390"/>
              <a:gd name="connsiteX8" fmla="*/ 2250682 w 2838756"/>
              <a:gd name="connsiteY8" fmla="*/ 387859 h 449390"/>
              <a:gd name="connsiteX9" fmla="*/ 2324405 w 2838756"/>
              <a:gd name="connsiteY9" fmla="*/ 295371 h 449390"/>
              <a:gd name="connsiteX10" fmla="*/ 2324024 w 2838756"/>
              <a:gd name="connsiteY10" fmla="*/ 295371 h 449390"/>
              <a:gd name="connsiteX11" fmla="*/ 2250682 w 2838756"/>
              <a:gd name="connsiteY11" fmla="*/ 203359 h 449390"/>
              <a:gd name="connsiteX12" fmla="*/ 2574718 w 2838756"/>
              <a:gd name="connsiteY12" fmla="*/ 177070 h 449390"/>
              <a:gd name="connsiteX13" fmla="*/ 2574817 w 2838756"/>
              <a:gd name="connsiteY13" fmla="*/ 177071 h 449390"/>
              <a:gd name="connsiteX14" fmla="*/ 2590535 w 2838756"/>
              <a:gd name="connsiteY14" fmla="*/ 193165 h 449390"/>
              <a:gd name="connsiteX15" fmla="*/ 2590533 w 2838756"/>
              <a:gd name="connsiteY15" fmla="*/ 193264 h 449390"/>
              <a:gd name="connsiteX16" fmla="*/ 2590533 w 2838756"/>
              <a:gd name="connsiteY16" fmla="*/ 325185 h 449390"/>
              <a:gd name="connsiteX17" fmla="*/ 2496426 w 2838756"/>
              <a:gd name="connsiteY17" fmla="*/ 417196 h 449390"/>
              <a:gd name="connsiteX18" fmla="*/ 2402415 w 2838756"/>
              <a:gd name="connsiteY18" fmla="*/ 325185 h 449390"/>
              <a:gd name="connsiteX19" fmla="*/ 2402415 w 2838756"/>
              <a:gd name="connsiteY19" fmla="*/ 193264 h 449390"/>
              <a:gd name="connsiteX20" fmla="*/ 2418031 w 2838756"/>
              <a:gd name="connsiteY20" fmla="*/ 177071 h 449390"/>
              <a:gd name="connsiteX21" fmla="*/ 2418607 w 2838756"/>
              <a:gd name="connsiteY21" fmla="*/ 177071 h 449390"/>
              <a:gd name="connsiteX22" fmla="*/ 2434800 w 2838756"/>
              <a:gd name="connsiteY22" fmla="*/ 193264 h 449390"/>
              <a:gd name="connsiteX23" fmla="*/ 2434800 w 2838756"/>
              <a:gd name="connsiteY23" fmla="*/ 325185 h 449390"/>
              <a:gd name="connsiteX24" fmla="*/ 2496426 w 2838756"/>
              <a:gd name="connsiteY24" fmla="*/ 386335 h 449390"/>
              <a:gd name="connsiteX25" fmla="*/ 2558149 w 2838756"/>
              <a:gd name="connsiteY25" fmla="*/ 325185 h 449390"/>
              <a:gd name="connsiteX26" fmla="*/ 2558149 w 2838756"/>
              <a:gd name="connsiteY26" fmla="*/ 193264 h 449390"/>
              <a:gd name="connsiteX27" fmla="*/ 2574718 w 2838756"/>
              <a:gd name="connsiteY27" fmla="*/ 177070 h 449390"/>
              <a:gd name="connsiteX28" fmla="*/ 2250682 w 2838756"/>
              <a:gd name="connsiteY28" fmla="*/ 174022 h 449390"/>
              <a:gd name="connsiteX29" fmla="*/ 2356885 w 2838756"/>
              <a:gd name="connsiteY29" fmla="*/ 295371 h 449390"/>
              <a:gd name="connsiteX30" fmla="*/ 2250682 w 2838756"/>
              <a:gd name="connsiteY30" fmla="*/ 417196 h 449390"/>
              <a:gd name="connsiteX31" fmla="*/ 2144573 w 2838756"/>
              <a:gd name="connsiteY31" fmla="*/ 295371 h 449390"/>
              <a:gd name="connsiteX32" fmla="*/ 2250682 w 2838756"/>
              <a:gd name="connsiteY32" fmla="*/ 174022 h 449390"/>
              <a:gd name="connsiteX33" fmla="*/ 1920070 w 2838756"/>
              <a:gd name="connsiteY33" fmla="*/ 174022 h 449390"/>
              <a:gd name="connsiteX34" fmla="*/ 1997889 w 2838756"/>
              <a:gd name="connsiteY34" fmla="*/ 208884 h 449390"/>
              <a:gd name="connsiteX35" fmla="*/ 2001413 w 2838756"/>
              <a:gd name="connsiteY35" fmla="*/ 218409 h 449390"/>
              <a:gd name="connsiteX36" fmla="*/ 1987322 w 2838756"/>
              <a:gd name="connsiteY36" fmla="*/ 233077 h 449390"/>
              <a:gd name="connsiteX37" fmla="*/ 1986745 w 2838756"/>
              <a:gd name="connsiteY37" fmla="*/ 233077 h 449390"/>
              <a:gd name="connsiteX38" fmla="*/ 1974648 w 2838756"/>
              <a:gd name="connsiteY38" fmla="*/ 226981 h 449390"/>
              <a:gd name="connsiteX39" fmla="*/ 1920070 w 2838756"/>
              <a:gd name="connsiteY39" fmla="*/ 203645 h 449390"/>
              <a:gd name="connsiteX40" fmla="*/ 1848727 w 2838756"/>
              <a:gd name="connsiteY40" fmla="*/ 295657 h 449390"/>
              <a:gd name="connsiteX41" fmla="*/ 1920070 w 2838756"/>
              <a:gd name="connsiteY41" fmla="*/ 388144 h 449390"/>
              <a:gd name="connsiteX42" fmla="*/ 1978648 w 2838756"/>
              <a:gd name="connsiteY42" fmla="*/ 366427 h 449390"/>
              <a:gd name="connsiteX43" fmla="*/ 1988173 w 2838756"/>
              <a:gd name="connsiteY43" fmla="*/ 362903 h 449390"/>
              <a:gd name="connsiteX44" fmla="*/ 2002842 w 2838756"/>
              <a:gd name="connsiteY44" fmla="*/ 377572 h 449390"/>
              <a:gd name="connsiteX45" fmla="*/ 1996269 w 2838756"/>
              <a:gd name="connsiteY45" fmla="*/ 390145 h 449390"/>
              <a:gd name="connsiteX46" fmla="*/ 1920069 w 2838756"/>
              <a:gd name="connsiteY46" fmla="*/ 417481 h 449390"/>
              <a:gd name="connsiteX47" fmla="*/ 1815866 w 2838756"/>
              <a:gd name="connsiteY47" fmla="*/ 295657 h 449390"/>
              <a:gd name="connsiteX48" fmla="*/ 1920070 w 2838756"/>
              <a:gd name="connsiteY48" fmla="*/ 174022 h 449390"/>
              <a:gd name="connsiteX49" fmla="*/ 1026624 w 2838756"/>
              <a:gd name="connsiteY49" fmla="*/ 94584 h 449390"/>
              <a:gd name="connsiteX50" fmla="*/ 904228 w 2838756"/>
              <a:gd name="connsiteY50" fmla="*/ 240792 h 449390"/>
              <a:gd name="connsiteX51" fmla="*/ 1026624 w 2838756"/>
              <a:gd name="connsiteY51" fmla="*/ 386334 h 449390"/>
              <a:gd name="connsiteX52" fmla="*/ 1148925 w 2838756"/>
              <a:gd name="connsiteY52" fmla="*/ 240792 h 449390"/>
              <a:gd name="connsiteX53" fmla="*/ 1026624 w 2838756"/>
              <a:gd name="connsiteY53" fmla="*/ 94584 h 449390"/>
              <a:gd name="connsiteX54" fmla="*/ 1220456 w 2838756"/>
              <a:gd name="connsiteY54" fmla="*/ 66295 h 449390"/>
              <a:gd name="connsiteX55" fmla="*/ 1220743 w 2838756"/>
              <a:gd name="connsiteY55" fmla="*/ 66295 h 449390"/>
              <a:gd name="connsiteX56" fmla="*/ 1236936 w 2838756"/>
              <a:gd name="connsiteY56" fmla="*/ 77439 h 449390"/>
              <a:gd name="connsiteX57" fmla="*/ 1339520 w 2838756"/>
              <a:gd name="connsiteY57" fmla="*/ 349473 h 449390"/>
              <a:gd name="connsiteX58" fmla="*/ 1442199 w 2838756"/>
              <a:gd name="connsiteY58" fmla="*/ 77439 h 449390"/>
              <a:gd name="connsiteX59" fmla="*/ 1458392 w 2838756"/>
              <a:gd name="connsiteY59" fmla="*/ 66295 h 449390"/>
              <a:gd name="connsiteX60" fmla="*/ 1475538 w 2838756"/>
              <a:gd name="connsiteY60" fmla="*/ 83248 h 449390"/>
              <a:gd name="connsiteX61" fmla="*/ 1475537 w 2838756"/>
              <a:gd name="connsiteY61" fmla="*/ 83535 h 449390"/>
              <a:gd name="connsiteX62" fmla="*/ 1474013 w 2838756"/>
              <a:gd name="connsiteY62" fmla="*/ 91060 h 449390"/>
              <a:gd name="connsiteX63" fmla="*/ 1355712 w 2838756"/>
              <a:gd name="connsiteY63" fmla="*/ 403003 h 449390"/>
              <a:gd name="connsiteX64" fmla="*/ 1334391 w 2838756"/>
              <a:gd name="connsiteY64" fmla="*/ 413972 h 449390"/>
              <a:gd name="connsiteX65" fmla="*/ 1323423 w 2838756"/>
              <a:gd name="connsiteY65" fmla="*/ 403003 h 449390"/>
              <a:gd name="connsiteX66" fmla="*/ 1205122 w 2838756"/>
              <a:gd name="connsiteY66" fmla="*/ 91060 h 449390"/>
              <a:gd name="connsiteX67" fmla="*/ 1203598 w 2838756"/>
              <a:gd name="connsiteY67" fmla="*/ 83535 h 449390"/>
              <a:gd name="connsiteX68" fmla="*/ 1220456 w 2838756"/>
              <a:gd name="connsiteY68" fmla="*/ 66295 h 449390"/>
              <a:gd name="connsiteX69" fmla="*/ 1528883 w 2838756"/>
              <a:gd name="connsiteY69" fmla="*/ 64681 h 449390"/>
              <a:gd name="connsiteX70" fmla="*/ 1547356 w 2838756"/>
              <a:gd name="connsiteY70" fmla="*/ 80593 h 449390"/>
              <a:gd name="connsiteX71" fmla="*/ 1547356 w 2838756"/>
              <a:gd name="connsiteY71" fmla="*/ 83154 h 449390"/>
              <a:gd name="connsiteX72" fmla="*/ 1547356 w 2838756"/>
              <a:gd name="connsiteY72" fmla="*/ 220505 h 449390"/>
              <a:gd name="connsiteX73" fmla="*/ 1723378 w 2838756"/>
              <a:gd name="connsiteY73" fmla="*/ 220505 h 449390"/>
              <a:gd name="connsiteX74" fmla="*/ 1723378 w 2838756"/>
              <a:gd name="connsiteY74" fmla="*/ 83535 h 449390"/>
              <a:gd name="connsiteX75" fmla="*/ 1739290 w 2838756"/>
              <a:gd name="connsiteY75" fmla="*/ 65062 h 449390"/>
              <a:gd name="connsiteX76" fmla="*/ 1757763 w 2838756"/>
              <a:gd name="connsiteY76" fmla="*/ 80974 h 449390"/>
              <a:gd name="connsiteX77" fmla="*/ 1757763 w 2838756"/>
              <a:gd name="connsiteY77" fmla="*/ 83535 h 449390"/>
              <a:gd name="connsiteX78" fmla="*/ 1757763 w 2838756"/>
              <a:gd name="connsiteY78" fmla="*/ 397860 h 449390"/>
              <a:gd name="connsiteX79" fmla="*/ 1741851 w 2838756"/>
              <a:gd name="connsiteY79" fmla="*/ 416333 h 449390"/>
              <a:gd name="connsiteX80" fmla="*/ 1723378 w 2838756"/>
              <a:gd name="connsiteY80" fmla="*/ 400421 h 449390"/>
              <a:gd name="connsiteX81" fmla="*/ 1723378 w 2838756"/>
              <a:gd name="connsiteY81" fmla="*/ 397860 h 449390"/>
              <a:gd name="connsiteX82" fmla="*/ 1723378 w 2838756"/>
              <a:gd name="connsiteY82" fmla="*/ 251842 h 449390"/>
              <a:gd name="connsiteX83" fmla="*/ 1547356 w 2838756"/>
              <a:gd name="connsiteY83" fmla="*/ 251842 h 449390"/>
              <a:gd name="connsiteX84" fmla="*/ 1547356 w 2838756"/>
              <a:gd name="connsiteY84" fmla="*/ 397479 h 449390"/>
              <a:gd name="connsiteX85" fmla="*/ 1531444 w 2838756"/>
              <a:gd name="connsiteY85" fmla="*/ 415952 h 449390"/>
              <a:gd name="connsiteX86" fmla="*/ 1512970 w 2838756"/>
              <a:gd name="connsiteY86" fmla="*/ 400040 h 449390"/>
              <a:gd name="connsiteX87" fmla="*/ 1512970 w 2838756"/>
              <a:gd name="connsiteY87" fmla="*/ 397479 h 449390"/>
              <a:gd name="connsiteX88" fmla="*/ 1512970 w 2838756"/>
              <a:gd name="connsiteY88" fmla="*/ 83154 h 449390"/>
              <a:gd name="connsiteX89" fmla="*/ 1528883 w 2838756"/>
              <a:gd name="connsiteY89" fmla="*/ 64681 h 449390"/>
              <a:gd name="connsiteX90" fmla="*/ 1026624 w 2838756"/>
              <a:gd name="connsiteY90" fmla="*/ 63246 h 449390"/>
              <a:gd name="connsiteX91" fmla="*/ 1184358 w 2838756"/>
              <a:gd name="connsiteY91" fmla="*/ 240792 h 449390"/>
              <a:gd name="connsiteX92" fmla="*/ 1026624 w 2838756"/>
              <a:gd name="connsiteY92" fmla="*/ 417672 h 449390"/>
              <a:gd name="connsiteX93" fmla="*/ 868795 w 2838756"/>
              <a:gd name="connsiteY93" fmla="*/ 240792 h 449390"/>
              <a:gd name="connsiteX94" fmla="*/ 1026624 w 2838756"/>
              <a:gd name="connsiteY94" fmla="*/ 63246 h 449390"/>
              <a:gd name="connsiteX95" fmla="*/ 2065135 w 2838756"/>
              <a:gd name="connsiteY95" fmla="*/ 50674 h 449390"/>
              <a:gd name="connsiteX96" fmla="*/ 2081327 w 2838756"/>
              <a:gd name="connsiteY96" fmla="*/ 66772 h 449390"/>
              <a:gd name="connsiteX97" fmla="*/ 2081327 w 2838756"/>
              <a:gd name="connsiteY97" fmla="*/ 356046 h 449390"/>
              <a:gd name="connsiteX98" fmla="*/ 2101520 w 2838756"/>
              <a:gd name="connsiteY98" fmla="*/ 384621 h 449390"/>
              <a:gd name="connsiteX99" fmla="*/ 2117916 w 2838756"/>
              <a:gd name="connsiteY99" fmla="*/ 398609 h 449390"/>
              <a:gd name="connsiteX100" fmla="*/ 2103928 w 2838756"/>
              <a:gd name="connsiteY100" fmla="*/ 415006 h 449390"/>
              <a:gd name="connsiteX101" fmla="*/ 2101520 w 2838756"/>
              <a:gd name="connsiteY101" fmla="*/ 415006 h 449390"/>
              <a:gd name="connsiteX102" fmla="*/ 2048942 w 2838756"/>
              <a:gd name="connsiteY102" fmla="*/ 355855 h 449390"/>
              <a:gd name="connsiteX103" fmla="*/ 2048942 w 2838756"/>
              <a:gd name="connsiteY103" fmla="*/ 66772 h 449390"/>
              <a:gd name="connsiteX104" fmla="*/ 2065135 w 2838756"/>
              <a:gd name="connsiteY104" fmla="*/ 50674 h 449390"/>
              <a:gd name="connsiteX105" fmla="*/ 2822563 w 2838756"/>
              <a:gd name="connsiteY105" fmla="*/ 50578 h 449390"/>
              <a:gd name="connsiteX106" fmla="*/ 2838756 w 2838756"/>
              <a:gd name="connsiteY106" fmla="*/ 66771 h 449390"/>
              <a:gd name="connsiteX107" fmla="*/ 2838755 w 2838756"/>
              <a:gd name="connsiteY107" fmla="*/ 317945 h 449390"/>
              <a:gd name="connsiteX108" fmla="*/ 2739695 w 2838756"/>
              <a:gd name="connsiteY108" fmla="*/ 417577 h 449390"/>
              <a:gd name="connsiteX109" fmla="*/ 2635968 w 2838756"/>
              <a:gd name="connsiteY109" fmla="*/ 295752 h 449390"/>
              <a:gd name="connsiteX110" fmla="*/ 2737600 w 2838756"/>
              <a:gd name="connsiteY110" fmla="*/ 174403 h 449390"/>
              <a:gd name="connsiteX111" fmla="*/ 2806370 w 2838756"/>
              <a:gd name="connsiteY111" fmla="*/ 206884 h 449390"/>
              <a:gd name="connsiteX112" fmla="*/ 2806370 w 2838756"/>
              <a:gd name="connsiteY112" fmla="*/ 66771 h 449390"/>
              <a:gd name="connsiteX113" fmla="*/ 2822563 w 2838756"/>
              <a:gd name="connsiteY113" fmla="*/ 50578 h 449390"/>
              <a:gd name="connsiteX114" fmla="*/ 696678 w 2838756"/>
              <a:gd name="connsiteY114" fmla="*/ 25623 h 449390"/>
              <a:gd name="connsiteX115" fmla="*/ 661054 w 2838756"/>
              <a:gd name="connsiteY115" fmla="*/ 449390 h 449390"/>
              <a:gd name="connsiteX116" fmla="*/ 456838 w 2838756"/>
              <a:gd name="connsiteY116" fmla="*/ 449390 h 449390"/>
              <a:gd name="connsiteX117" fmla="*/ 519703 w 2838756"/>
              <a:gd name="connsiteY117" fmla="*/ 338233 h 449390"/>
              <a:gd name="connsiteX118" fmla="*/ 436550 w 2838756"/>
              <a:gd name="connsiteY118" fmla="*/ 338233 h 449390"/>
              <a:gd name="connsiteX119" fmla="*/ 534562 w 2838756"/>
              <a:gd name="connsiteY119" fmla="*/ 165545 h 449390"/>
              <a:gd name="connsiteX120" fmla="*/ 618192 w 2838756"/>
              <a:gd name="connsiteY120" fmla="*/ 165545 h 449390"/>
              <a:gd name="connsiteX121" fmla="*/ 696678 w 2838756"/>
              <a:gd name="connsiteY121" fmla="*/ 25813 h 449390"/>
              <a:gd name="connsiteX122" fmla="*/ 333013 w 2838756"/>
              <a:gd name="connsiteY122" fmla="*/ 0 h 449390"/>
              <a:gd name="connsiteX123" fmla="*/ 552088 w 2838756"/>
              <a:gd name="connsiteY123" fmla="*/ 0 h 449390"/>
              <a:gd name="connsiteX124" fmla="*/ 293484 w 2838756"/>
              <a:gd name="connsiteY124" fmla="*/ 449199 h 449390"/>
              <a:gd name="connsiteX125" fmla="*/ 293389 w 2838756"/>
              <a:gd name="connsiteY125" fmla="*/ 449390 h 449390"/>
              <a:gd name="connsiteX126" fmla="*/ 85173 w 2838756"/>
              <a:gd name="connsiteY126" fmla="*/ 449390 h 449390"/>
              <a:gd name="connsiteX127" fmla="*/ 49073 w 2838756"/>
              <a:gd name="connsiteY127" fmla="*/ 24670 h 449390"/>
              <a:gd name="connsiteX128" fmla="*/ 184137 w 2838756"/>
              <a:gd name="connsiteY128" fmla="*/ 259271 h 44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2838756" h="449390">
                <a:moveTo>
                  <a:pt x="2739695" y="203359"/>
                </a:moveTo>
                <a:cubicBezTo>
                  <a:pt x="2692070" y="203359"/>
                  <a:pt x="2668353" y="233173"/>
                  <a:pt x="2668353" y="295371"/>
                </a:cubicBezTo>
                <a:cubicBezTo>
                  <a:pt x="2668353" y="357569"/>
                  <a:pt x="2693118" y="387859"/>
                  <a:pt x="2739695" y="387859"/>
                </a:cubicBezTo>
                <a:cubicBezTo>
                  <a:pt x="2778557" y="387859"/>
                  <a:pt x="2806370" y="365665"/>
                  <a:pt x="2806370" y="317564"/>
                </a:cubicBezTo>
                <a:lnTo>
                  <a:pt x="2806370" y="247841"/>
                </a:lnTo>
                <a:cubicBezTo>
                  <a:pt x="2806370" y="247841"/>
                  <a:pt x="2787320" y="203359"/>
                  <a:pt x="2739695" y="203359"/>
                </a:cubicBezTo>
                <a:close/>
                <a:moveTo>
                  <a:pt x="2250682" y="203359"/>
                </a:moveTo>
                <a:cubicBezTo>
                  <a:pt x="2204104" y="203359"/>
                  <a:pt x="2177434" y="231934"/>
                  <a:pt x="2177434" y="295371"/>
                </a:cubicBezTo>
                <a:cubicBezTo>
                  <a:pt x="2177434" y="358807"/>
                  <a:pt x="2204200" y="387859"/>
                  <a:pt x="2250682" y="387859"/>
                </a:cubicBezTo>
                <a:cubicBezTo>
                  <a:pt x="2297164" y="387859"/>
                  <a:pt x="2324405" y="360046"/>
                  <a:pt x="2324405" y="295371"/>
                </a:cubicBezTo>
                <a:lnTo>
                  <a:pt x="2324024" y="295371"/>
                </a:lnTo>
                <a:cubicBezTo>
                  <a:pt x="2324024" y="231649"/>
                  <a:pt x="2297259" y="203359"/>
                  <a:pt x="2250682" y="203359"/>
                </a:cubicBezTo>
                <a:close/>
                <a:moveTo>
                  <a:pt x="2574718" y="177070"/>
                </a:moveTo>
                <a:cubicBezTo>
                  <a:pt x="2574751" y="177070"/>
                  <a:pt x="2574784" y="177070"/>
                  <a:pt x="2574817" y="177071"/>
                </a:cubicBezTo>
                <a:cubicBezTo>
                  <a:pt x="2583602" y="177175"/>
                  <a:pt x="2590639" y="184380"/>
                  <a:pt x="2590535" y="193165"/>
                </a:cubicBezTo>
                <a:cubicBezTo>
                  <a:pt x="2590535" y="193198"/>
                  <a:pt x="2590534" y="193231"/>
                  <a:pt x="2590533" y="193264"/>
                </a:cubicBezTo>
                <a:lnTo>
                  <a:pt x="2590533" y="325185"/>
                </a:lnTo>
                <a:cubicBezTo>
                  <a:pt x="2590533" y="372810"/>
                  <a:pt x="2574817" y="417196"/>
                  <a:pt x="2496426" y="417196"/>
                </a:cubicBezTo>
                <a:cubicBezTo>
                  <a:pt x="2418036" y="417196"/>
                  <a:pt x="2402415" y="373191"/>
                  <a:pt x="2402415" y="325185"/>
                </a:cubicBezTo>
                <a:lnTo>
                  <a:pt x="2402415" y="193264"/>
                </a:lnTo>
                <a:cubicBezTo>
                  <a:pt x="2402255" y="184480"/>
                  <a:pt x="2409247" y="177230"/>
                  <a:pt x="2418031" y="177071"/>
                </a:cubicBezTo>
                <a:cubicBezTo>
                  <a:pt x="2418223" y="177068"/>
                  <a:pt x="2418415" y="177068"/>
                  <a:pt x="2418607" y="177071"/>
                </a:cubicBezTo>
                <a:cubicBezTo>
                  <a:pt x="2427529" y="177123"/>
                  <a:pt x="2434748" y="184342"/>
                  <a:pt x="2434800" y="193264"/>
                </a:cubicBezTo>
                <a:lnTo>
                  <a:pt x="2434800" y="325185"/>
                </a:lnTo>
                <a:cubicBezTo>
                  <a:pt x="2434800" y="358046"/>
                  <a:pt x="2445373" y="386335"/>
                  <a:pt x="2496426" y="386335"/>
                </a:cubicBezTo>
                <a:cubicBezTo>
                  <a:pt x="2547481" y="386335"/>
                  <a:pt x="2558149" y="357760"/>
                  <a:pt x="2558149" y="325185"/>
                </a:cubicBezTo>
                <a:lnTo>
                  <a:pt x="2558149" y="193264"/>
                </a:lnTo>
                <a:cubicBezTo>
                  <a:pt x="2558252" y="184216"/>
                  <a:pt x="2565671" y="176966"/>
                  <a:pt x="2574718" y="177070"/>
                </a:cubicBezTo>
                <a:close/>
                <a:moveTo>
                  <a:pt x="2250682" y="174022"/>
                </a:moveTo>
                <a:cubicBezTo>
                  <a:pt x="2315833" y="174022"/>
                  <a:pt x="2356885" y="212408"/>
                  <a:pt x="2356885" y="295371"/>
                </a:cubicBezTo>
                <a:cubicBezTo>
                  <a:pt x="2356885" y="378238"/>
                  <a:pt x="2316404" y="417196"/>
                  <a:pt x="2250682" y="417196"/>
                </a:cubicBezTo>
                <a:cubicBezTo>
                  <a:pt x="2184959" y="417196"/>
                  <a:pt x="2144573" y="378238"/>
                  <a:pt x="2144573" y="295371"/>
                </a:cubicBezTo>
                <a:cubicBezTo>
                  <a:pt x="2144573" y="212503"/>
                  <a:pt x="2185531" y="174022"/>
                  <a:pt x="2250682" y="174022"/>
                </a:cubicBezTo>
                <a:close/>
                <a:moveTo>
                  <a:pt x="1920070" y="174022"/>
                </a:moveTo>
                <a:cubicBezTo>
                  <a:pt x="1950053" y="172734"/>
                  <a:pt x="1978890" y="185653"/>
                  <a:pt x="1997889" y="208884"/>
                </a:cubicBezTo>
                <a:cubicBezTo>
                  <a:pt x="2000146" y="211546"/>
                  <a:pt x="2001394" y="214918"/>
                  <a:pt x="2001413" y="218409"/>
                </a:cubicBezTo>
                <a:cubicBezTo>
                  <a:pt x="2001572" y="226351"/>
                  <a:pt x="1995264" y="232918"/>
                  <a:pt x="1987322" y="233077"/>
                </a:cubicBezTo>
                <a:cubicBezTo>
                  <a:pt x="1987129" y="233081"/>
                  <a:pt x="1986937" y="233081"/>
                  <a:pt x="1986745" y="233077"/>
                </a:cubicBezTo>
                <a:cubicBezTo>
                  <a:pt x="1981967" y="233108"/>
                  <a:pt x="1977465" y="230840"/>
                  <a:pt x="1974648" y="226981"/>
                </a:cubicBezTo>
                <a:cubicBezTo>
                  <a:pt x="1961300" y="210833"/>
                  <a:pt x="1940966" y="202139"/>
                  <a:pt x="1920070" y="203645"/>
                </a:cubicBezTo>
                <a:cubicBezTo>
                  <a:pt x="1873492" y="203645"/>
                  <a:pt x="1848727" y="233458"/>
                  <a:pt x="1848727" y="295657"/>
                </a:cubicBezTo>
                <a:cubicBezTo>
                  <a:pt x="1848727" y="357855"/>
                  <a:pt x="1873492" y="388144"/>
                  <a:pt x="1920070" y="388144"/>
                </a:cubicBezTo>
                <a:cubicBezTo>
                  <a:pt x="1941528" y="387943"/>
                  <a:pt x="1962244" y="380263"/>
                  <a:pt x="1978648" y="366427"/>
                </a:cubicBezTo>
                <a:cubicBezTo>
                  <a:pt x="1981311" y="364170"/>
                  <a:pt x="1984683" y="362923"/>
                  <a:pt x="1988173" y="362903"/>
                </a:cubicBezTo>
                <a:cubicBezTo>
                  <a:pt x="1996275" y="362903"/>
                  <a:pt x="2002842" y="369470"/>
                  <a:pt x="2002842" y="377572"/>
                </a:cubicBezTo>
                <a:cubicBezTo>
                  <a:pt x="2002806" y="382577"/>
                  <a:pt x="2000359" y="387258"/>
                  <a:pt x="1996269" y="390145"/>
                </a:cubicBezTo>
                <a:cubicBezTo>
                  <a:pt x="1975028" y="408202"/>
                  <a:pt x="1947945" y="417918"/>
                  <a:pt x="1920069" y="417481"/>
                </a:cubicBezTo>
                <a:cubicBezTo>
                  <a:pt x="1854823" y="417481"/>
                  <a:pt x="1815866" y="378524"/>
                  <a:pt x="1815866" y="295657"/>
                </a:cubicBezTo>
                <a:cubicBezTo>
                  <a:pt x="1815866" y="212789"/>
                  <a:pt x="1854823" y="174022"/>
                  <a:pt x="1920070" y="174022"/>
                </a:cubicBezTo>
                <a:close/>
                <a:moveTo>
                  <a:pt x="1026624" y="94584"/>
                </a:moveTo>
                <a:cubicBezTo>
                  <a:pt x="949281" y="94584"/>
                  <a:pt x="904228" y="141637"/>
                  <a:pt x="904228" y="240792"/>
                </a:cubicBezTo>
                <a:cubicBezTo>
                  <a:pt x="904228" y="339376"/>
                  <a:pt x="949186" y="386334"/>
                  <a:pt x="1026624" y="386334"/>
                </a:cubicBezTo>
                <a:cubicBezTo>
                  <a:pt x="1104063" y="386334"/>
                  <a:pt x="1148925" y="339376"/>
                  <a:pt x="1148925" y="240792"/>
                </a:cubicBezTo>
                <a:cubicBezTo>
                  <a:pt x="1148925" y="142209"/>
                  <a:pt x="1103967" y="94584"/>
                  <a:pt x="1026624" y="94584"/>
                </a:cubicBezTo>
                <a:close/>
                <a:moveTo>
                  <a:pt x="1220456" y="66295"/>
                </a:moveTo>
                <a:cubicBezTo>
                  <a:pt x="1220552" y="66294"/>
                  <a:pt x="1220648" y="66294"/>
                  <a:pt x="1220743" y="66295"/>
                </a:cubicBezTo>
                <a:cubicBezTo>
                  <a:pt x="1227929" y="66295"/>
                  <a:pt x="1234369" y="70727"/>
                  <a:pt x="1236936" y="77439"/>
                </a:cubicBezTo>
                <a:lnTo>
                  <a:pt x="1339520" y="349473"/>
                </a:lnTo>
                <a:lnTo>
                  <a:pt x="1442199" y="77439"/>
                </a:lnTo>
                <a:cubicBezTo>
                  <a:pt x="1444766" y="70727"/>
                  <a:pt x="1451206" y="66295"/>
                  <a:pt x="1458392" y="66295"/>
                </a:cubicBezTo>
                <a:cubicBezTo>
                  <a:pt x="1467808" y="66241"/>
                  <a:pt x="1475484" y="73832"/>
                  <a:pt x="1475538" y="83248"/>
                </a:cubicBezTo>
                <a:cubicBezTo>
                  <a:pt x="1475538" y="83344"/>
                  <a:pt x="1475538" y="83439"/>
                  <a:pt x="1475537" y="83535"/>
                </a:cubicBezTo>
                <a:cubicBezTo>
                  <a:pt x="1475453" y="86111"/>
                  <a:pt x="1474938" y="88654"/>
                  <a:pt x="1474013" y="91060"/>
                </a:cubicBezTo>
                <a:lnTo>
                  <a:pt x="1355712" y="403003"/>
                </a:lnTo>
                <a:cubicBezTo>
                  <a:pt x="1352853" y="411920"/>
                  <a:pt x="1343307" y="416831"/>
                  <a:pt x="1334391" y="413972"/>
                </a:cubicBezTo>
                <a:cubicBezTo>
                  <a:pt x="1329179" y="412300"/>
                  <a:pt x="1325094" y="408216"/>
                  <a:pt x="1323423" y="403003"/>
                </a:cubicBezTo>
                <a:lnTo>
                  <a:pt x="1205122" y="91060"/>
                </a:lnTo>
                <a:cubicBezTo>
                  <a:pt x="1204197" y="88654"/>
                  <a:pt x="1203682" y="86111"/>
                  <a:pt x="1203598" y="83535"/>
                </a:cubicBezTo>
                <a:cubicBezTo>
                  <a:pt x="1203493" y="74119"/>
                  <a:pt x="1211040" y="66401"/>
                  <a:pt x="1220456" y="66295"/>
                </a:cubicBezTo>
                <a:close/>
                <a:moveTo>
                  <a:pt x="1528883" y="64681"/>
                </a:moveTo>
                <a:cubicBezTo>
                  <a:pt x="1538378" y="63974"/>
                  <a:pt x="1546648" y="71098"/>
                  <a:pt x="1547356" y="80593"/>
                </a:cubicBezTo>
                <a:cubicBezTo>
                  <a:pt x="1547419" y="81445"/>
                  <a:pt x="1547419" y="82301"/>
                  <a:pt x="1547356" y="83154"/>
                </a:cubicBezTo>
                <a:lnTo>
                  <a:pt x="1547356" y="220505"/>
                </a:lnTo>
                <a:lnTo>
                  <a:pt x="1723378" y="220505"/>
                </a:lnTo>
                <a:lnTo>
                  <a:pt x="1723378" y="83535"/>
                </a:lnTo>
                <a:cubicBezTo>
                  <a:pt x="1722670" y="74040"/>
                  <a:pt x="1729794" y="65769"/>
                  <a:pt x="1739290" y="65062"/>
                </a:cubicBezTo>
                <a:cubicBezTo>
                  <a:pt x="1748785" y="64355"/>
                  <a:pt x="1757056" y="71479"/>
                  <a:pt x="1757763" y="80974"/>
                </a:cubicBezTo>
                <a:cubicBezTo>
                  <a:pt x="1757826" y="81826"/>
                  <a:pt x="1757826" y="82682"/>
                  <a:pt x="1757763" y="83535"/>
                </a:cubicBezTo>
                <a:lnTo>
                  <a:pt x="1757763" y="397860"/>
                </a:lnTo>
                <a:cubicBezTo>
                  <a:pt x="1758470" y="407355"/>
                  <a:pt x="1751346" y="415626"/>
                  <a:pt x="1741851" y="416333"/>
                </a:cubicBezTo>
                <a:cubicBezTo>
                  <a:pt x="1732356" y="417040"/>
                  <a:pt x="1724085" y="409916"/>
                  <a:pt x="1723378" y="400421"/>
                </a:cubicBezTo>
                <a:cubicBezTo>
                  <a:pt x="1723314" y="399569"/>
                  <a:pt x="1723314" y="398713"/>
                  <a:pt x="1723378" y="397860"/>
                </a:cubicBezTo>
                <a:lnTo>
                  <a:pt x="1723378" y="251842"/>
                </a:lnTo>
                <a:lnTo>
                  <a:pt x="1547356" y="251842"/>
                </a:lnTo>
                <a:lnTo>
                  <a:pt x="1547356" y="397479"/>
                </a:lnTo>
                <a:cubicBezTo>
                  <a:pt x="1548063" y="406974"/>
                  <a:pt x="1540939" y="415245"/>
                  <a:pt x="1531444" y="415952"/>
                </a:cubicBezTo>
                <a:cubicBezTo>
                  <a:pt x="1521948" y="416659"/>
                  <a:pt x="1513678" y="409535"/>
                  <a:pt x="1512970" y="400040"/>
                </a:cubicBezTo>
                <a:cubicBezTo>
                  <a:pt x="1512907" y="399188"/>
                  <a:pt x="1512907" y="398332"/>
                  <a:pt x="1512970" y="397479"/>
                </a:cubicBezTo>
                <a:lnTo>
                  <a:pt x="1512970" y="83154"/>
                </a:lnTo>
                <a:cubicBezTo>
                  <a:pt x="1512263" y="73659"/>
                  <a:pt x="1519387" y="65388"/>
                  <a:pt x="1528883" y="64681"/>
                </a:cubicBezTo>
                <a:close/>
                <a:moveTo>
                  <a:pt x="1026624" y="63246"/>
                </a:moveTo>
                <a:cubicBezTo>
                  <a:pt x="1124732" y="63246"/>
                  <a:pt x="1184358" y="120873"/>
                  <a:pt x="1184358" y="240792"/>
                </a:cubicBezTo>
                <a:cubicBezTo>
                  <a:pt x="1184358" y="360712"/>
                  <a:pt x="1124256" y="417672"/>
                  <a:pt x="1026624" y="417672"/>
                </a:cubicBezTo>
                <a:cubicBezTo>
                  <a:pt x="928993" y="417672"/>
                  <a:pt x="868795" y="359569"/>
                  <a:pt x="868795" y="240792"/>
                </a:cubicBezTo>
                <a:cubicBezTo>
                  <a:pt x="868795" y="120873"/>
                  <a:pt x="928517" y="63246"/>
                  <a:pt x="1026624" y="63246"/>
                </a:cubicBezTo>
                <a:close/>
                <a:moveTo>
                  <a:pt x="2065135" y="50674"/>
                </a:moveTo>
                <a:cubicBezTo>
                  <a:pt x="2074040" y="50674"/>
                  <a:pt x="2081275" y="57866"/>
                  <a:pt x="2081327" y="66772"/>
                </a:cubicBezTo>
                <a:lnTo>
                  <a:pt x="2081327" y="356046"/>
                </a:lnTo>
                <a:cubicBezTo>
                  <a:pt x="2081327" y="376239"/>
                  <a:pt x="2087899" y="384621"/>
                  <a:pt x="2101520" y="384621"/>
                </a:cubicBezTo>
                <a:cubicBezTo>
                  <a:pt x="2109911" y="383956"/>
                  <a:pt x="2117251" y="390219"/>
                  <a:pt x="2117916" y="398609"/>
                </a:cubicBezTo>
                <a:cubicBezTo>
                  <a:pt x="2118581" y="407000"/>
                  <a:pt x="2112319" y="414341"/>
                  <a:pt x="2103928" y="415006"/>
                </a:cubicBezTo>
                <a:cubicBezTo>
                  <a:pt x="2103127" y="415069"/>
                  <a:pt x="2102322" y="415069"/>
                  <a:pt x="2101520" y="415006"/>
                </a:cubicBezTo>
                <a:cubicBezTo>
                  <a:pt x="2067706" y="415006"/>
                  <a:pt x="2048942" y="394717"/>
                  <a:pt x="2048942" y="355855"/>
                </a:cubicBezTo>
                <a:lnTo>
                  <a:pt x="2048942" y="66772"/>
                </a:lnTo>
                <a:cubicBezTo>
                  <a:pt x="2049193" y="57951"/>
                  <a:pt x="2056312" y="50874"/>
                  <a:pt x="2065135" y="50674"/>
                </a:cubicBezTo>
                <a:close/>
                <a:moveTo>
                  <a:pt x="2822563" y="50578"/>
                </a:moveTo>
                <a:cubicBezTo>
                  <a:pt x="2831506" y="50578"/>
                  <a:pt x="2838756" y="57828"/>
                  <a:pt x="2838756" y="66771"/>
                </a:cubicBezTo>
                <a:lnTo>
                  <a:pt x="2838755" y="317945"/>
                </a:lnTo>
                <a:cubicBezTo>
                  <a:pt x="2838755" y="384620"/>
                  <a:pt x="2797322" y="417577"/>
                  <a:pt x="2739695" y="417577"/>
                </a:cubicBezTo>
                <a:cubicBezTo>
                  <a:pt x="2674449" y="417577"/>
                  <a:pt x="2635968" y="378619"/>
                  <a:pt x="2635968" y="295752"/>
                </a:cubicBezTo>
                <a:cubicBezTo>
                  <a:pt x="2635968" y="212884"/>
                  <a:pt x="2672449" y="174403"/>
                  <a:pt x="2737600" y="174403"/>
                </a:cubicBezTo>
                <a:cubicBezTo>
                  <a:pt x="2764334" y="173912"/>
                  <a:pt x="2789767" y="185924"/>
                  <a:pt x="2806370" y="206884"/>
                </a:cubicBezTo>
                <a:lnTo>
                  <a:pt x="2806370" y="66771"/>
                </a:lnTo>
                <a:cubicBezTo>
                  <a:pt x="2806370" y="57828"/>
                  <a:pt x="2813620" y="50578"/>
                  <a:pt x="2822563" y="50578"/>
                </a:cubicBezTo>
                <a:close/>
                <a:moveTo>
                  <a:pt x="696678" y="25623"/>
                </a:moveTo>
                <a:cubicBezTo>
                  <a:pt x="771809" y="161038"/>
                  <a:pt x="757738" y="328418"/>
                  <a:pt x="661054" y="449390"/>
                </a:cubicBezTo>
                <a:lnTo>
                  <a:pt x="456838" y="449390"/>
                </a:lnTo>
                <a:lnTo>
                  <a:pt x="519703" y="338233"/>
                </a:lnTo>
                <a:lnTo>
                  <a:pt x="436550" y="338233"/>
                </a:lnTo>
                <a:lnTo>
                  <a:pt x="534562" y="165545"/>
                </a:lnTo>
                <a:lnTo>
                  <a:pt x="618192" y="165545"/>
                </a:lnTo>
                <a:lnTo>
                  <a:pt x="696678" y="25813"/>
                </a:lnTo>
                <a:close/>
                <a:moveTo>
                  <a:pt x="333013" y="0"/>
                </a:moveTo>
                <a:lnTo>
                  <a:pt x="552088" y="0"/>
                </a:lnTo>
                <a:lnTo>
                  <a:pt x="293484" y="449199"/>
                </a:lnTo>
                <a:lnTo>
                  <a:pt x="293389" y="449390"/>
                </a:lnTo>
                <a:lnTo>
                  <a:pt x="85173" y="449390"/>
                </a:lnTo>
                <a:cubicBezTo>
                  <a:pt x="-13395" y="328848"/>
                  <a:pt x="-27736" y="160118"/>
                  <a:pt x="49073" y="24670"/>
                </a:cubicBezTo>
                <a:lnTo>
                  <a:pt x="184137" y="25927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28E820E1-A230-1D57-A086-8EDC9355E9BB}"/>
              </a:ext>
            </a:extLst>
          </p:cNvPr>
          <p:cNvCxnSpPr>
            <a:cxnSpLocks/>
          </p:cNvCxnSpPr>
          <p:nvPr userDrawn="1"/>
        </p:nvCxnSpPr>
        <p:spPr>
          <a:xfrm>
            <a:off x="1506537" y="6436895"/>
            <a:ext cx="0" cy="200733"/>
          </a:xfrm>
          <a:prstGeom prst="line">
            <a:avLst/>
          </a:prstGeom>
          <a:ln>
            <a:solidFill>
              <a:srgbClr val="6363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C648071B-F917-CA0F-B58C-5E40B787B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0776" y="63859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636369"/>
                </a:solidFill>
              </a:defRPr>
            </a:lvl1pPr>
          </a:lstStyle>
          <a:p>
            <a:fld id="{79AF822A-40E7-450E-BBE0-3EB502F51B07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4744AC1E-1ABE-477C-F7F2-F89CA137DC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4638" y="270549"/>
            <a:ext cx="11689338" cy="45243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 of the slide</a:t>
            </a:r>
            <a:endParaRPr lang="en-US" dirty="0"/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F9EFA56A-EA51-D671-35CA-22ED3F9105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4638" y="694608"/>
            <a:ext cx="11689338" cy="313932"/>
          </a:xfrm>
        </p:spPr>
        <p:txBody>
          <a:bodyPr wrap="square">
            <a:spAutoFit/>
          </a:bodyPr>
          <a:lstStyle>
            <a:lvl1pPr marL="0" indent="0">
              <a:buNone/>
              <a:defRPr b="0"/>
            </a:lvl1pPr>
          </a:lstStyle>
          <a:p>
            <a:pPr lvl="0"/>
            <a:r>
              <a:rPr lang="fr-FR"/>
              <a:t>Subtitle of the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6109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+ Free (With grey bar 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F2A463-89E1-AA08-71C7-8E0E7CD4BA36}"/>
              </a:ext>
            </a:extLst>
          </p:cNvPr>
          <p:cNvSpPr/>
          <p:nvPr userDrawn="1"/>
        </p:nvSpPr>
        <p:spPr>
          <a:xfrm>
            <a:off x="0" y="5972175"/>
            <a:ext cx="12192000" cy="8858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0ECAC2-ED96-4877-E2F7-E0741545F7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85984"/>
            <a:ext cx="7099300" cy="365125"/>
          </a:xfrm>
        </p:spPr>
        <p:txBody>
          <a:bodyPr/>
          <a:lstStyle/>
          <a:p>
            <a:r>
              <a:rPr lang="en-US"/>
              <a:t>Name of the document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8E8C08-00A1-B5B1-EF3C-394BC59DEC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85984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FDD4B49-BDEF-6F3E-F3DF-D4F7DD92E4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4638" y="270549"/>
            <a:ext cx="11689338" cy="45243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 of the slide</a:t>
            </a:r>
            <a:endParaRPr lang="en-US" dirty="0"/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77334E12-E0F5-EED2-D7CF-D42E6BBC3B0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4638" y="694608"/>
            <a:ext cx="11689338" cy="313932"/>
          </a:xfrm>
        </p:spPr>
        <p:txBody>
          <a:bodyPr wrap="square">
            <a:spAutoFit/>
          </a:bodyPr>
          <a:lstStyle>
            <a:lvl1pPr marL="0" indent="0">
              <a:buNone/>
              <a:defRPr b="0"/>
            </a:lvl1pPr>
          </a:lstStyle>
          <a:p>
            <a:pPr lvl="0"/>
            <a:r>
              <a:rPr lang="fr-FR"/>
              <a:t>Subtitle of the slide</a:t>
            </a:r>
            <a:endParaRPr lang="fr-FR" dirty="0"/>
          </a:p>
        </p:txBody>
      </p:sp>
      <p:sp>
        <p:nvSpPr>
          <p:cNvPr id="5" name="Freeform 1">
            <a:extLst>
              <a:ext uri="{FF2B5EF4-FFF2-40B4-BE49-F238E27FC236}">
                <a16:creationId xmlns:a16="http://schemas.microsoft.com/office/drawing/2014/main" id="{50D8AA1B-A47A-AA52-22CA-448E6D1A645E}"/>
              </a:ext>
            </a:extLst>
          </p:cNvPr>
          <p:cNvSpPr/>
          <p:nvPr userDrawn="1"/>
        </p:nvSpPr>
        <p:spPr>
          <a:xfrm>
            <a:off x="342324" y="6452382"/>
            <a:ext cx="982090" cy="155470"/>
          </a:xfrm>
          <a:custGeom>
            <a:avLst/>
            <a:gdLst>
              <a:gd name="connsiteX0" fmla="*/ 2739695 w 2838756"/>
              <a:gd name="connsiteY0" fmla="*/ 203359 h 449390"/>
              <a:gd name="connsiteX1" fmla="*/ 2668353 w 2838756"/>
              <a:gd name="connsiteY1" fmla="*/ 295371 h 449390"/>
              <a:gd name="connsiteX2" fmla="*/ 2739695 w 2838756"/>
              <a:gd name="connsiteY2" fmla="*/ 387859 h 449390"/>
              <a:gd name="connsiteX3" fmla="*/ 2806370 w 2838756"/>
              <a:gd name="connsiteY3" fmla="*/ 317564 h 449390"/>
              <a:gd name="connsiteX4" fmla="*/ 2806370 w 2838756"/>
              <a:gd name="connsiteY4" fmla="*/ 247841 h 449390"/>
              <a:gd name="connsiteX5" fmla="*/ 2739695 w 2838756"/>
              <a:gd name="connsiteY5" fmla="*/ 203359 h 449390"/>
              <a:gd name="connsiteX6" fmla="*/ 2250682 w 2838756"/>
              <a:gd name="connsiteY6" fmla="*/ 203359 h 449390"/>
              <a:gd name="connsiteX7" fmla="*/ 2177434 w 2838756"/>
              <a:gd name="connsiteY7" fmla="*/ 295371 h 449390"/>
              <a:gd name="connsiteX8" fmla="*/ 2250682 w 2838756"/>
              <a:gd name="connsiteY8" fmla="*/ 387859 h 449390"/>
              <a:gd name="connsiteX9" fmla="*/ 2324405 w 2838756"/>
              <a:gd name="connsiteY9" fmla="*/ 295371 h 449390"/>
              <a:gd name="connsiteX10" fmla="*/ 2324024 w 2838756"/>
              <a:gd name="connsiteY10" fmla="*/ 295371 h 449390"/>
              <a:gd name="connsiteX11" fmla="*/ 2250682 w 2838756"/>
              <a:gd name="connsiteY11" fmla="*/ 203359 h 449390"/>
              <a:gd name="connsiteX12" fmla="*/ 2574718 w 2838756"/>
              <a:gd name="connsiteY12" fmla="*/ 177070 h 449390"/>
              <a:gd name="connsiteX13" fmla="*/ 2574817 w 2838756"/>
              <a:gd name="connsiteY13" fmla="*/ 177071 h 449390"/>
              <a:gd name="connsiteX14" fmla="*/ 2590535 w 2838756"/>
              <a:gd name="connsiteY14" fmla="*/ 193165 h 449390"/>
              <a:gd name="connsiteX15" fmla="*/ 2590533 w 2838756"/>
              <a:gd name="connsiteY15" fmla="*/ 193264 h 449390"/>
              <a:gd name="connsiteX16" fmla="*/ 2590533 w 2838756"/>
              <a:gd name="connsiteY16" fmla="*/ 325185 h 449390"/>
              <a:gd name="connsiteX17" fmla="*/ 2496426 w 2838756"/>
              <a:gd name="connsiteY17" fmla="*/ 417196 h 449390"/>
              <a:gd name="connsiteX18" fmla="*/ 2402415 w 2838756"/>
              <a:gd name="connsiteY18" fmla="*/ 325185 h 449390"/>
              <a:gd name="connsiteX19" fmla="*/ 2402415 w 2838756"/>
              <a:gd name="connsiteY19" fmla="*/ 193264 h 449390"/>
              <a:gd name="connsiteX20" fmla="*/ 2418031 w 2838756"/>
              <a:gd name="connsiteY20" fmla="*/ 177071 h 449390"/>
              <a:gd name="connsiteX21" fmla="*/ 2418607 w 2838756"/>
              <a:gd name="connsiteY21" fmla="*/ 177071 h 449390"/>
              <a:gd name="connsiteX22" fmla="*/ 2434800 w 2838756"/>
              <a:gd name="connsiteY22" fmla="*/ 193264 h 449390"/>
              <a:gd name="connsiteX23" fmla="*/ 2434800 w 2838756"/>
              <a:gd name="connsiteY23" fmla="*/ 325185 h 449390"/>
              <a:gd name="connsiteX24" fmla="*/ 2496426 w 2838756"/>
              <a:gd name="connsiteY24" fmla="*/ 386335 h 449390"/>
              <a:gd name="connsiteX25" fmla="*/ 2558149 w 2838756"/>
              <a:gd name="connsiteY25" fmla="*/ 325185 h 449390"/>
              <a:gd name="connsiteX26" fmla="*/ 2558149 w 2838756"/>
              <a:gd name="connsiteY26" fmla="*/ 193264 h 449390"/>
              <a:gd name="connsiteX27" fmla="*/ 2574718 w 2838756"/>
              <a:gd name="connsiteY27" fmla="*/ 177070 h 449390"/>
              <a:gd name="connsiteX28" fmla="*/ 2250682 w 2838756"/>
              <a:gd name="connsiteY28" fmla="*/ 174022 h 449390"/>
              <a:gd name="connsiteX29" fmla="*/ 2356885 w 2838756"/>
              <a:gd name="connsiteY29" fmla="*/ 295371 h 449390"/>
              <a:gd name="connsiteX30" fmla="*/ 2250682 w 2838756"/>
              <a:gd name="connsiteY30" fmla="*/ 417196 h 449390"/>
              <a:gd name="connsiteX31" fmla="*/ 2144573 w 2838756"/>
              <a:gd name="connsiteY31" fmla="*/ 295371 h 449390"/>
              <a:gd name="connsiteX32" fmla="*/ 2250682 w 2838756"/>
              <a:gd name="connsiteY32" fmla="*/ 174022 h 449390"/>
              <a:gd name="connsiteX33" fmla="*/ 1920070 w 2838756"/>
              <a:gd name="connsiteY33" fmla="*/ 174022 h 449390"/>
              <a:gd name="connsiteX34" fmla="*/ 1997889 w 2838756"/>
              <a:gd name="connsiteY34" fmla="*/ 208884 h 449390"/>
              <a:gd name="connsiteX35" fmla="*/ 2001413 w 2838756"/>
              <a:gd name="connsiteY35" fmla="*/ 218409 h 449390"/>
              <a:gd name="connsiteX36" fmla="*/ 1987322 w 2838756"/>
              <a:gd name="connsiteY36" fmla="*/ 233077 h 449390"/>
              <a:gd name="connsiteX37" fmla="*/ 1986745 w 2838756"/>
              <a:gd name="connsiteY37" fmla="*/ 233077 h 449390"/>
              <a:gd name="connsiteX38" fmla="*/ 1974648 w 2838756"/>
              <a:gd name="connsiteY38" fmla="*/ 226981 h 449390"/>
              <a:gd name="connsiteX39" fmla="*/ 1920070 w 2838756"/>
              <a:gd name="connsiteY39" fmla="*/ 203645 h 449390"/>
              <a:gd name="connsiteX40" fmla="*/ 1848727 w 2838756"/>
              <a:gd name="connsiteY40" fmla="*/ 295657 h 449390"/>
              <a:gd name="connsiteX41" fmla="*/ 1920070 w 2838756"/>
              <a:gd name="connsiteY41" fmla="*/ 388144 h 449390"/>
              <a:gd name="connsiteX42" fmla="*/ 1978648 w 2838756"/>
              <a:gd name="connsiteY42" fmla="*/ 366427 h 449390"/>
              <a:gd name="connsiteX43" fmla="*/ 1988173 w 2838756"/>
              <a:gd name="connsiteY43" fmla="*/ 362903 h 449390"/>
              <a:gd name="connsiteX44" fmla="*/ 2002842 w 2838756"/>
              <a:gd name="connsiteY44" fmla="*/ 377572 h 449390"/>
              <a:gd name="connsiteX45" fmla="*/ 1996269 w 2838756"/>
              <a:gd name="connsiteY45" fmla="*/ 390145 h 449390"/>
              <a:gd name="connsiteX46" fmla="*/ 1920069 w 2838756"/>
              <a:gd name="connsiteY46" fmla="*/ 417481 h 449390"/>
              <a:gd name="connsiteX47" fmla="*/ 1815866 w 2838756"/>
              <a:gd name="connsiteY47" fmla="*/ 295657 h 449390"/>
              <a:gd name="connsiteX48" fmla="*/ 1920070 w 2838756"/>
              <a:gd name="connsiteY48" fmla="*/ 174022 h 449390"/>
              <a:gd name="connsiteX49" fmla="*/ 1026624 w 2838756"/>
              <a:gd name="connsiteY49" fmla="*/ 94584 h 449390"/>
              <a:gd name="connsiteX50" fmla="*/ 904228 w 2838756"/>
              <a:gd name="connsiteY50" fmla="*/ 240792 h 449390"/>
              <a:gd name="connsiteX51" fmla="*/ 1026624 w 2838756"/>
              <a:gd name="connsiteY51" fmla="*/ 386334 h 449390"/>
              <a:gd name="connsiteX52" fmla="*/ 1148925 w 2838756"/>
              <a:gd name="connsiteY52" fmla="*/ 240792 h 449390"/>
              <a:gd name="connsiteX53" fmla="*/ 1026624 w 2838756"/>
              <a:gd name="connsiteY53" fmla="*/ 94584 h 449390"/>
              <a:gd name="connsiteX54" fmla="*/ 1220456 w 2838756"/>
              <a:gd name="connsiteY54" fmla="*/ 66295 h 449390"/>
              <a:gd name="connsiteX55" fmla="*/ 1220743 w 2838756"/>
              <a:gd name="connsiteY55" fmla="*/ 66295 h 449390"/>
              <a:gd name="connsiteX56" fmla="*/ 1236936 w 2838756"/>
              <a:gd name="connsiteY56" fmla="*/ 77439 h 449390"/>
              <a:gd name="connsiteX57" fmla="*/ 1339520 w 2838756"/>
              <a:gd name="connsiteY57" fmla="*/ 349473 h 449390"/>
              <a:gd name="connsiteX58" fmla="*/ 1442199 w 2838756"/>
              <a:gd name="connsiteY58" fmla="*/ 77439 h 449390"/>
              <a:gd name="connsiteX59" fmla="*/ 1458392 w 2838756"/>
              <a:gd name="connsiteY59" fmla="*/ 66295 h 449390"/>
              <a:gd name="connsiteX60" fmla="*/ 1475538 w 2838756"/>
              <a:gd name="connsiteY60" fmla="*/ 83248 h 449390"/>
              <a:gd name="connsiteX61" fmla="*/ 1475537 w 2838756"/>
              <a:gd name="connsiteY61" fmla="*/ 83535 h 449390"/>
              <a:gd name="connsiteX62" fmla="*/ 1474013 w 2838756"/>
              <a:gd name="connsiteY62" fmla="*/ 91060 h 449390"/>
              <a:gd name="connsiteX63" fmla="*/ 1355712 w 2838756"/>
              <a:gd name="connsiteY63" fmla="*/ 403003 h 449390"/>
              <a:gd name="connsiteX64" fmla="*/ 1334391 w 2838756"/>
              <a:gd name="connsiteY64" fmla="*/ 413972 h 449390"/>
              <a:gd name="connsiteX65" fmla="*/ 1323423 w 2838756"/>
              <a:gd name="connsiteY65" fmla="*/ 403003 h 449390"/>
              <a:gd name="connsiteX66" fmla="*/ 1205122 w 2838756"/>
              <a:gd name="connsiteY66" fmla="*/ 91060 h 449390"/>
              <a:gd name="connsiteX67" fmla="*/ 1203598 w 2838756"/>
              <a:gd name="connsiteY67" fmla="*/ 83535 h 449390"/>
              <a:gd name="connsiteX68" fmla="*/ 1220456 w 2838756"/>
              <a:gd name="connsiteY68" fmla="*/ 66295 h 449390"/>
              <a:gd name="connsiteX69" fmla="*/ 1528883 w 2838756"/>
              <a:gd name="connsiteY69" fmla="*/ 64681 h 449390"/>
              <a:gd name="connsiteX70" fmla="*/ 1547356 w 2838756"/>
              <a:gd name="connsiteY70" fmla="*/ 80593 h 449390"/>
              <a:gd name="connsiteX71" fmla="*/ 1547356 w 2838756"/>
              <a:gd name="connsiteY71" fmla="*/ 83154 h 449390"/>
              <a:gd name="connsiteX72" fmla="*/ 1547356 w 2838756"/>
              <a:gd name="connsiteY72" fmla="*/ 220505 h 449390"/>
              <a:gd name="connsiteX73" fmla="*/ 1723378 w 2838756"/>
              <a:gd name="connsiteY73" fmla="*/ 220505 h 449390"/>
              <a:gd name="connsiteX74" fmla="*/ 1723378 w 2838756"/>
              <a:gd name="connsiteY74" fmla="*/ 83535 h 449390"/>
              <a:gd name="connsiteX75" fmla="*/ 1739290 w 2838756"/>
              <a:gd name="connsiteY75" fmla="*/ 65062 h 449390"/>
              <a:gd name="connsiteX76" fmla="*/ 1757763 w 2838756"/>
              <a:gd name="connsiteY76" fmla="*/ 80974 h 449390"/>
              <a:gd name="connsiteX77" fmla="*/ 1757763 w 2838756"/>
              <a:gd name="connsiteY77" fmla="*/ 83535 h 449390"/>
              <a:gd name="connsiteX78" fmla="*/ 1757763 w 2838756"/>
              <a:gd name="connsiteY78" fmla="*/ 397860 h 449390"/>
              <a:gd name="connsiteX79" fmla="*/ 1741851 w 2838756"/>
              <a:gd name="connsiteY79" fmla="*/ 416333 h 449390"/>
              <a:gd name="connsiteX80" fmla="*/ 1723378 w 2838756"/>
              <a:gd name="connsiteY80" fmla="*/ 400421 h 449390"/>
              <a:gd name="connsiteX81" fmla="*/ 1723378 w 2838756"/>
              <a:gd name="connsiteY81" fmla="*/ 397860 h 449390"/>
              <a:gd name="connsiteX82" fmla="*/ 1723378 w 2838756"/>
              <a:gd name="connsiteY82" fmla="*/ 251842 h 449390"/>
              <a:gd name="connsiteX83" fmla="*/ 1547356 w 2838756"/>
              <a:gd name="connsiteY83" fmla="*/ 251842 h 449390"/>
              <a:gd name="connsiteX84" fmla="*/ 1547356 w 2838756"/>
              <a:gd name="connsiteY84" fmla="*/ 397479 h 449390"/>
              <a:gd name="connsiteX85" fmla="*/ 1531444 w 2838756"/>
              <a:gd name="connsiteY85" fmla="*/ 415952 h 449390"/>
              <a:gd name="connsiteX86" fmla="*/ 1512970 w 2838756"/>
              <a:gd name="connsiteY86" fmla="*/ 400040 h 449390"/>
              <a:gd name="connsiteX87" fmla="*/ 1512970 w 2838756"/>
              <a:gd name="connsiteY87" fmla="*/ 397479 h 449390"/>
              <a:gd name="connsiteX88" fmla="*/ 1512970 w 2838756"/>
              <a:gd name="connsiteY88" fmla="*/ 83154 h 449390"/>
              <a:gd name="connsiteX89" fmla="*/ 1528883 w 2838756"/>
              <a:gd name="connsiteY89" fmla="*/ 64681 h 449390"/>
              <a:gd name="connsiteX90" fmla="*/ 1026624 w 2838756"/>
              <a:gd name="connsiteY90" fmla="*/ 63246 h 449390"/>
              <a:gd name="connsiteX91" fmla="*/ 1184358 w 2838756"/>
              <a:gd name="connsiteY91" fmla="*/ 240792 h 449390"/>
              <a:gd name="connsiteX92" fmla="*/ 1026624 w 2838756"/>
              <a:gd name="connsiteY92" fmla="*/ 417672 h 449390"/>
              <a:gd name="connsiteX93" fmla="*/ 868795 w 2838756"/>
              <a:gd name="connsiteY93" fmla="*/ 240792 h 449390"/>
              <a:gd name="connsiteX94" fmla="*/ 1026624 w 2838756"/>
              <a:gd name="connsiteY94" fmla="*/ 63246 h 449390"/>
              <a:gd name="connsiteX95" fmla="*/ 2065135 w 2838756"/>
              <a:gd name="connsiteY95" fmla="*/ 50674 h 449390"/>
              <a:gd name="connsiteX96" fmla="*/ 2081327 w 2838756"/>
              <a:gd name="connsiteY96" fmla="*/ 66772 h 449390"/>
              <a:gd name="connsiteX97" fmla="*/ 2081327 w 2838756"/>
              <a:gd name="connsiteY97" fmla="*/ 356046 h 449390"/>
              <a:gd name="connsiteX98" fmla="*/ 2101520 w 2838756"/>
              <a:gd name="connsiteY98" fmla="*/ 384621 h 449390"/>
              <a:gd name="connsiteX99" fmla="*/ 2117916 w 2838756"/>
              <a:gd name="connsiteY99" fmla="*/ 398609 h 449390"/>
              <a:gd name="connsiteX100" fmla="*/ 2103928 w 2838756"/>
              <a:gd name="connsiteY100" fmla="*/ 415006 h 449390"/>
              <a:gd name="connsiteX101" fmla="*/ 2101520 w 2838756"/>
              <a:gd name="connsiteY101" fmla="*/ 415006 h 449390"/>
              <a:gd name="connsiteX102" fmla="*/ 2048942 w 2838756"/>
              <a:gd name="connsiteY102" fmla="*/ 355855 h 449390"/>
              <a:gd name="connsiteX103" fmla="*/ 2048942 w 2838756"/>
              <a:gd name="connsiteY103" fmla="*/ 66772 h 449390"/>
              <a:gd name="connsiteX104" fmla="*/ 2065135 w 2838756"/>
              <a:gd name="connsiteY104" fmla="*/ 50674 h 449390"/>
              <a:gd name="connsiteX105" fmla="*/ 2822563 w 2838756"/>
              <a:gd name="connsiteY105" fmla="*/ 50578 h 449390"/>
              <a:gd name="connsiteX106" fmla="*/ 2838756 w 2838756"/>
              <a:gd name="connsiteY106" fmla="*/ 66771 h 449390"/>
              <a:gd name="connsiteX107" fmla="*/ 2838755 w 2838756"/>
              <a:gd name="connsiteY107" fmla="*/ 317945 h 449390"/>
              <a:gd name="connsiteX108" fmla="*/ 2739695 w 2838756"/>
              <a:gd name="connsiteY108" fmla="*/ 417577 h 449390"/>
              <a:gd name="connsiteX109" fmla="*/ 2635968 w 2838756"/>
              <a:gd name="connsiteY109" fmla="*/ 295752 h 449390"/>
              <a:gd name="connsiteX110" fmla="*/ 2737600 w 2838756"/>
              <a:gd name="connsiteY110" fmla="*/ 174403 h 449390"/>
              <a:gd name="connsiteX111" fmla="*/ 2806370 w 2838756"/>
              <a:gd name="connsiteY111" fmla="*/ 206884 h 449390"/>
              <a:gd name="connsiteX112" fmla="*/ 2806370 w 2838756"/>
              <a:gd name="connsiteY112" fmla="*/ 66771 h 449390"/>
              <a:gd name="connsiteX113" fmla="*/ 2822563 w 2838756"/>
              <a:gd name="connsiteY113" fmla="*/ 50578 h 449390"/>
              <a:gd name="connsiteX114" fmla="*/ 696678 w 2838756"/>
              <a:gd name="connsiteY114" fmla="*/ 25623 h 449390"/>
              <a:gd name="connsiteX115" fmla="*/ 661054 w 2838756"/>
              <a:gd name="connsiteY115" fmla="*/ 449390 h 449390"/>
              <a:gd name="connsiteX116" fmla="*/ 456838 w 2838756"/>
              <a:gd name="connsiteY116" fmla="*/ 449390 h 449390"/>
              <a:gd name="connsiteX117" fmla="*/ 519703 w 2838756"/>
              <a:gd name="connsiteY117" fmla="*/ 338233 h 449390"/>
              <a:gd name="connsiteX118" fmla="*/ 436550 w 2838756"/>
              <a:gd name="connsiteY118" fmla="*/ 338233 h 449390"/>
              <a:gd name="connsiteX119" fmla="*/ 534562 w 2838756"/>
              <a:gd name="connsiteY119" fmla="*/ 165545 h 449390"/>
              <a:gd name="connsiteX120" fmla="*/ 618192 w 2838756"/>
              <a:gd name="connsiteY120" fmla="*/ 165545 h 449390"/>
              <a:gd name="connsiteX121" fmla="*/ 696678 w 2838756"/>
              <a:gd name="connsiteY121" fmla="*/ 25813 h 449390"/>
              <a:gd name="connsiteX122" fmla="*/ 333013 w 2838756"/>
              <a:gd name="connsiteY122" fmla="*/ 0 h 449390"/>
              <a:gd name="connsiteX123" fmla="*/ 552088 w 2838756"/>
              <a:gd name="connsiteY123" fmla="*/ 0 h 449390"/>
              <a:gd name="connsiteX124" fmla="*/ 293484 w 2838756"/>
              <a:gd name="connsiteY124" fmla="*/ 449199 h 449390"/>
              <a:gd name="connsiteX125" fmla="*/ 293389 w 2838756"/>
              <a:gd name="connsiteY125" fmla="*/ 449390 h 449390"/>
              <a:gd name="connsiteX126" fmla="*/ 85173 w 2838756"/>
              <a:gd name="connsiteY126" fmla="*/ 449390 h 449390"/>
              <a:gd name="connsiteX127" fmla="*/ 49073 w 2838756"/>
              <a:gd name="connsiteY127" fmla="*/ 24670 h 449390"/>
              <a:gd name="connsiteX128" fmla="*/ 184137 w 2838756"/>
              <a:gd name="connsiteY128" fmla="*/ 259271 h 44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2838756" h="449390">
                <a:moveTo>
                  <a:pt x="2739695" y="203359"/>
                </a:moveTo>
                <a:cubicBezTo>
                  <a:pt x="2692070" y="203359"/>
                  <a:pt x="2668353" y="233173"/>
                  <a:pt x="2668353" y="295371"/>
                </a:cubicBezTo>
                <a:cubicBezTo>
                  <a:pt x="2668353" y="357569"/>
                  <a:pt x="2693118" y="387859"/>
                  <a:pt x="2739695" y="387859"/>
                </a:cubicBezTo>
                <a:cubicBezTo>
                  <a:pt x="2778557" y="387859"/>
                  <a:pt x="2806370" y="365665"/>
                  <a:pt x="2806370" y="317564"/>
                </a:cubicBezTo>
                <a:lnTo>
                  <a:pt x="2806370" y="247841"/>
                </a:lnTo>
                <a:cubicBezTo>
                  <a:pt x="2806370" y="247841"/>
                  <a:pt x="2787320" y="203359"/>
                  <a:pt x="2739695" y="203359"/>
                </a:cubicBezTo>
                <a:close/>
                <a:moveTo>
                  <a:pt x="2250682" y="203359"/>
                </a:moveTo>
                <a:cubicBezTo>
                  <a:pt x="2204104" y="203359"/>
                  <a:pt x="2177434" y="231934"/>
                  <a:pt x="2177434" y="295371"/>
                </a:cubicBezTo>
                <a:cubicBezTo>
                  <a:pt x="2177434" y="358807"/>
                  <a:pt x="2204200" y="387859"/>
                  <a:pt x="2250682" y="387859"/>
                </a:cubicBezTo>
                <a:cubicBezTo>
                  <a:pt x="2297164" y="387859"/>
                  <a:pt x="2324405" y="360046"/>
                  <a:pt x="2324405" y="295371"/>
                </a:cubicBezTo>
                <a:lnTo>
                  <a:pt x="2324024" y="295371"/>
                </a:lnTo>
                <a:cubicBezTo>
                  <a:pt x="2324024" y="231649"/>
                  <a:pt x="2297259" y="203359"/>
                  <a:pt x="2250682" y="203359"/>
                </a:cubicBezTo>
                <a:close/>
                <a:moveTo>
                  <a:pt x="2574718" y="177070"/>
                </a:moveTo>
                <a:cubicBezTo>
                  <a:pt x="2574751" y="177070"/>
                  <a:pt x="2574784" y="177070"/>
                  <a:pt x="2574817" y="177071"/>
                </a:cubicBezTo>
                <a:cubicBezTo>
                  <a:pt x="2583602" y="177175"/>
                  <a:pt x="2590639" y="184380"/>
                  <a:pt x="2590535" y="193165"/>
                </a:cubicBezTo>
                <a:cubicBezTo>
                  <a:pt x="2590535" y="193198"/>
                  <a:pt x="2590534" y="193231"/>
                  <a:pt x="2590533" y="193264"/>
                </a:cubicBezTo>
                <a:lnTo>
                  <a:pt x="2590533" y="325185"/>
                </a:lnTo>
                <a:cubicBezTo>
                  <a:pt x="2590533" y="372810"/>
                  <a:pt x="2574817" y="417196"/>
                  <a:pt x="2496426" y="417196"/>
                </a:cubicBezTo>
                <a:cubicBezTo>
                  <a:pt x="2418036" y="417196"/>
                  <a:pt x="2402415" y="373191"/>
                  <a:pt x="2402415" y="325185"/>
                </a:cubicBezTo>
                <a:lnTo>
                  <a:pt x="2402415" y="193264"/>
                </a:lnTo>
                <a:cubicBezTo>
                  <a:pt x="2402255" y="184480"/>
                  <a:pt x="2409247" y="177230"/>
                  <a:pt x="2418031" y="177071"/>
                </a:cubicBezTo>
                <a:cubicBezTo>
                  <a:pt x="2418223" y="177068"/>
                  <a:pt x="2418415" y="177068"/>
                  <a:pt x="2418607" y="177071"/>
                </a:cubicBezTo>
                <a:cubicBezTo>
                  <a:pt x="2427529" y="177123"/>
                  <a:pt x="2434748" y="184342"/>
                  <a:pt x="2434800" y="193264"/>
                </a:cubicBezTo>
                <a:lnTo>
                  <a:pt x="2434800" y="325185"/>
                </a:lnTo>
                <a:cubicBezTo>
                  <a:pt x="2434800" y="358046"/>
                  <a:pt x="2445373" y="386335"/>
                  <a:pt x="2496426" y="386335"/>
                </a:cubicBezTo>
                <a:cubicBezTo>
                  <a:pt x="2547481" y="386335"/>
                  <a:pt x="2558149" y="357760"/>
                  <a:pt x="2558149" y="325185"/>
                </a:cubicBezTo>
                <a:lnTo>
                  <a:pt x="2558149" y="193264"/>
                </a:lnTo>
                <a:cubicBezTo>
                  <a:pt x="2558252" y="184216"/>
                  <a:pt x="2565671" y="176966"/>
                  <a:pt x="2574718" y="177070"/>
                </a:cubicBezTo>
                <a:close/>
                <a:moveTo>
                  <a:pt x="2250682" y="174022"/>
                </a:moveTo>
                <a:cubicBezTo>
                  <a:pt x="2315833" y="174022"/>
                  <a:pt x="2356885" y="212408"/>
                  <a:pt x="2356885" y="295371"/>
                </a:cubicBezTo>
                <a:cubicBezTo>
                  <a:pt x="2356885" y="378238"/>
                  <a:pt x="2316404" y="417196"/>
                  <a:pt x="2250682" y="417196"/>
                </a:cubicBezTo>
                <a:cubicBezTo>
                  <a:pt x="2184959" y="417196"/>
                  <a:pt x="2144573" y="378238"/>
                  <a:pt x="2144573" y="295371"/>
                </a:cubicBezTo>
                <a:cubicBezTo>
                  <a:pt x="2144573" y="212503"/>
                  <a:pt x="2185531" y="174022"/>
                  <a:pt x="2250682" y="174022"/>
                </a:cubicBezTo>
                <a:close/>
                <a:moveTo>
                  <a:pt x="1920070" y="174022"/>
                </a:moveTo>
                <a:cubicBezTo>
                  <a:pt x="1950053" y="172734"/>
                  <a:pt x="1978890" y="185653"/>
                  <a:pt x="1997889" y="208884"/>
                </a:cubicBezTo>
                <a:cubicBezTo>
                  <a:pt x="2000146" y="211546"/>
                  <a:pt x="2001394" y="214918"/>
                  <a:pt x="2001413" y="218409"/>
                </a:cubicBezTo>
                <a:cubicBezTo>
                  <a:pt x="2001572" y="226351"/>
                  <a:pt x="1995264" y="232918"/>
                  <a:pt x="1987322" y="233077"/>
                </a:cubicBezTo>
                <a:cubicBezTo>
                  <a:pt x="1987129" y="233081"/>
                  <a:pt x="1986937" y="233081"/>
                  <a:pt x="1986745" y="233077"/>
                </a:cubicBezTo>
                <a:cubicBezTo>
                  <a:pt x="1981967" y="233108"/>
                  <a:pt x="1977465" y="230840"/>
                  <a:pt x="1974648" y="226981"/>
                </a:cubicBezTo>
                <a:cubicBezTo>
                  <a:pt x="1961300" y="210833"/>
                  <a:pt x="1940966" y="202139"/>
                  <a:pt x="1920070" y="203645"/>
                </a:cubicBezTo>
                <a:cubicBezTo>
                  <a:pt x="1873492" y="203645"/>
                  <a:pt x="1848727" y="233458"/>
                  <a:pt x="1848727" y="295657"/>
                </a:cubicBezTo>
                <a:cubicBezTo>
                  <a:pt x="1848727" y="357855"/>
                  <a:pt x="1873492" y="388144"/>
                  <a:pt x="1920070" y="388144"/>
                </a:cubicBezTo>
                <a:cubicBezTo>
                  <a:pt x="1941528" y="387943"/>
                  <a:pt x="1962244" y="380263"/>
                  <a:pt x="1978648" y="366427"/>
                </a:cubicBezTo>
                <a:cubicBezTo>
                  <a:pt x="1981311" y="364170"/>
                  <a:pt x="1984683" y="362923"/>
                  <a:pt x="1988173" y="362903"/>
                </a:cubicBezTo>
                <a:cubicBezTo>
                  <a:pt x="1996275" y="362903"/>
                  <a:pt x="2002842" y="369470"/>
                  <a:pt x="2002842" y="377572"/>
                </a:cubicBezTo>
                <a:cubicBezTo>
                  <a:pt x="2002806" y="382577"/>
                  <a:pt x="2000359" y="387258"/>
                  <a:pt x="1996269" y="390145"/>
                </a:cubicBezTo>
                <a:cubicBezTo>
                  <a:pt x="1975028" y="408202"/>
                  <a:pt x="1947945" y="417918"/>
                  <a:pt x="1920069" y="417481"/>
                </a:cubicBezTo>
                <a:cubicBezTo>
                  <a:pt x="1854823" y="417481"/>
                  <a:pt x="1815866" y="378524"/>
                  <a:pt x="1815866" y="295657"/>
                </a:cubicBezTo>
                <a:cubicBezTo>
                  <a:pt x="1815866" y="212789"/>
                  <a:pt x="1854823" y="174022"/>
                  <a:pt x="1920070" y="174022"/>
                </a:cubicBezTo>
                <a:close/>
                <a:moveTo>
                  <a:pt x="1026624" y="94584"/>
                </a:moveTo>
                <a:cubicBezTo>
                  <a:pt x="949281" y="94584"/>
                  <a:pt x="904228" y="141637"/>
                  <a:pt x="904228" y="240792"/>
                </a:cubicBezTo>
                <a:cubicBezTo>
                  <a:pt x="904228" y="339376"/>
                  <a:pt x="949186" y="386334"/>
                  <a:pt x="1026624" y="386334"/>
                </a:cubicBezTo>
                <a:cubicBezTo>
                  <a:pt x="1104063" y="386334"/>
                  <a:pt x="1148925" y="339376"/>
                  <a:pt x="1148925" y="240792"/>
                </a:cubicBezTo>
                <a:cubicBezTo>
                  <a:pt x="1148925" y="142209"/>
                  <a:pt x="1103967" y="94584"/>
                  <a:pt x="1026624" y="94584"/>
                </a:cubicBezTo>
                <a:close/>
                <a:moveTo>
                  <a:pt x="1220456" y="66295"/>
                </a:moveTo>
                <a:cubicBezTo>
                  <a:pt x="1220552" y="66294"/>
                  <a:pt x="1220648" y="66294"/>
                  <a:pt x="1220743" y="66295"/>
                </a:cubicBezTo>
                <a:cubicBezTo>
                  <a:pt x="1227929" y="66295"/>
                  <a:pt x="1234369" y="70727"/>
                  <a:pt x="1236936" y="77439"/>
                </a:cubicBezTo>
                <a:lnTo>
                  <a:pt x="1339520" y="349473"/>
                </a:lnTo>
                <a:lnTo>
                  <a:pt x="1442199" y="77439"/>
                </a:lnTo>
                <a:cubicBezTo>
                  <a:pt x="1444766" y="70727"/>
                  <a:pt x="1451206" y="66295"/>
                  <a:pt x="1458392" y="66295"/>
                </a:cubicBezTo>
                <a:cubicBezTo>
                  <a:pt x="1467808" y="66241"/>
                  <a:pt x="1475484" y="73832"/>
                  <a:pt x="1475538" y="83248"/>
                </a:cubicBezTo>
                <a:cubicBezTo>
                  <a:pt x="1475538" y="83344"/>
                  <a:pt x="1475538" y="83439"/>
                  <a:pt x="1475537" y="83535"/>
                </a:cubicBezTo>
                <a:cubicBezTo>
                  <a:pt x="1475453" y="86111"/>
                  <a:pt x="1474938" y="88654"/>
                  <a:pt x="1474013" y="91060"/>
                </a:cubicBezTo>
                <a:lnTo>
                  <a:pt x="1355712" y="403003"/>
                </a:lnTo>
                <a:cubicBezTo>
                  <a:pt x="1352853" y="411920"/>
                  <a:pt x="1343307" y="416831"/>
                  <a:pt x="1334391" y="413972"/>
                </a:cubicBezTo>
                <a:cubicBezTo>
                  <a:pt x="1329179" y="412300"/>
                  <a:pt x="1325094" y="408216"/>
                  <a:pt x="1323423" y="403003"/>
                </a:cubicBezTo>
                <a:lnTo>
                  <a:pt x="1205122" y="91060"/>
                </a:lnTo>
                <a:cubicBezTo>
                  <a:pt x="1204197" y="88654"/>
                  <a:pt x="1203682" y="86111"/>
                  <a:pt x="1203598" y="83535"/>
                </a:cubicBezTo>
                <a:cubicBezTo>
                  <a:pt x="1203493" y="74119"/>
                  <a:pt x="1211040" y="66401"/>
                  <a:pt x="1220456" y="66295"/>
                </a:cubicBezTo>
                <a:close/>
                <a:moveTo>
                  <a:pt x="1528883" y="64681"/>
                </a:moveTo>
                <a:cubicBezTo>
                  <a:pt x="1538378" y="63974"/>
                  <a:pt x="1546648" y="71098"/>
                  <a:pt x="1547356" y="80593"/>
                </a:cubicBezTo>
                <a:cubicBezTo>
                  <a:pt x="1547419" y="81445"/>
                  <a:pt x="1547419" y="82301"/>
                  <a:pt x="1547356" y="83154"/>
                </a:cubicBezTo>
                <a:lnTo>
                  <a:pt x="1547356" y="220505"/>
                </a:lnTo>
                <a:lnTo>
                  <a:pt x="1723378" y="220505"/>
                </a:lnTo>
                <a:lnTo>
                  <a:pt x="1723378" y="83535"/>
                </a:lnTo>
                <a:cubicBezTo>
                  <a:pt x="1722670" y="74040"/>
                  <a:pt x="1729794" y="65769"/>
                  <a:pt x="1739290" y="65062"/>
                </a:cubicBezTo>
                <a:cubicBezTo>
                  <a:pt x="1748785" y="64355"/>
                  <a:pt x="1757056" y="71479"/>
                  <a:pt x="1757763" y="80974"/>
                </a:cubicBezTo>
                <a:cubicBezTo>
                  <a:pt x="1757826" y="81826"/>
                  <a:pt x="1757826" y="82682"/>
                  <a:pt x="1757763" y="83535"/>
                </a:cubicBezTo>
                <a:lnTo>
                  <a:pt x="1757763" y="397860"/>
                </a:lnTo>
                <a:cubicBezTo>
                  <a:pt x="1758470" y="407355"/>
                  <a:pt x="1751346" y="415626"/>
                  <a:pt x="1741851" y="416333"/>
                </a:cubicBezTo>
                <a:cubicBezTo>
                  <a:pt x="1732356" y="417040"/>
                  <a:pt x="1724085" y="409916"/>
                  <a:pt x="1723378" y="400421"/>
                </a:cubicBezTo>
                <a:cubicBezTo>
                  <a:pt x="1723314" y="399569"/>
                  <a:pt x="1723314" y="398713"/>
                  <a:pt x="1723378" y="397860"/>
                </a:cubicBezTo>
                <a:lnTo>
                  <a:pt x="1723378" y="251842"/>
                </a:lnTo>
                <a:lnTo>
                  <a:pt x="1547356" y="251842"/>
                </a:lnTo>
                <a:lnTo>
                  <a:pt x="1547356" y="397479"/>
                </a:lnTo>
                <a:cubicBezTo>
                  <a:pt x="1548063" y="406974"/>
                  <a:pt x="1540939" y="415245"/>
                  <a:pt x="1531444" y="415952"/>
                </a:cubicBezTo>
                <a:cubicBezTo>
                  <a:pt x="1521948" y="416659"/>
                  <a:pt x="1513678" y="409535"/>
                  <a:pt x="1512970" y="400040"/>
                </a:cubicBezTo>
                <a:cubicBezTo>
                  <a:pt x="1512907" y="399188"/>
                  <a:pt x="1512907" y="398332"/>
                  <a:pt x="1512970" y="397479"/>
                </a:cubicBezTo>
                <a:lnTo>
                  <a:pt x="1512970" y="83154"/>
                </a:lnTo>
                <a:cubicBezTo>
                  <a:pt x="1512263" y="73659"/>
                  <a:pt x="1519387" y="65388"/>
                  <a:pt x="1528883" y="64681"/>
                </a:cubicBezTo>
                <a:close/>
                <a:moveTo>
                  <a:pt x="1026624" y="63246"/>
                </a:moveTo>
                <a:cubicBezTo>
                  <a:pt x="1124732" y="63246"/>
                  <a:pt x="1184358" y="120873"/>
                  <a:pt x="1184358" y="240792"/>
                </a:cubicBezTo>
                <a:cubicBezTo>
                  <a:pt x="1184358" y="360712"/>
                  <a:pt x="1124256" y="417672"/>
                  <a:pt x="1026624" y="417672"/>
                </a:cubicBezTo>
                <a:cubicBezTo>
                  <a:pt x="928993" y="417672"/>
                  <a:pt x="868795" y="359569"/>
                  <a:pt x="868795" y="240792"/>
                </a:cubicBezTo>
                <a:cubicBezTo>
                  <a:pt x="868795" y="120873"/>
                  <a:pt x="928517" y="63246"/>
                  <a:pt x="1026624" y="63246"/>
                </a:cubicBezTo>
                <a:close/>
                <a:moveTo>
                  <a:pt x="2065135" y="50674"/>
                </a:moveTo>
                <a:cubicBezTo>
                  <a:pt x="2074040" y="50674"/>
                  <a:pt x="2081275" y="57866"/>
                  <a:pt x="2081327" y="66772"/>
                </a:cubicBezTo>
                <a:lnTo>
                  <a:pt x="2081327" y="356046"/>
                </a:lnTo>
                <a:cubicBezTo>
                  <a:pt x="2081327" y="376239"/>
                  <a:pt x="2087899" y="384621"/>
                  <a:pt x="2101520" y="384621"/>
                </a:cubicBezTo>
                <a:cubicBezTo>
                  <a:pt x="2109911" y="383956"/>
                  <a:pt x="2117251" y="390219"/>
                  <a:pt x="2117916" y="398609"/>
                </a:cubicBezTo>
                <a:cubicBezTo>
                  <a:pt x="2118581" y="407000"/>
                  <a:pt x="2112319" y="414341"/>
                  <a:pt x="2103928" y="415006"/>
                </a:cubicBezTo>
                <a:cubicBezTo>
                  <a:pt x="2103127" y="415069"/>
                  <a:pt x="2102322" y="415069"/>
                  <a:pt x="2101520" y="415006"/>
                </a:cubicBezTo>
                <a:cubicBezTo>
                  <a:pt x="2067706" y="415006"/>
                  <a:pt x="2048942" y="394717"/>
                  <a:pt x="2048942" y="355855"/>
                </a:cubicBezTo>
                <a:lnTo>
                  <a:pt x="2048942" y="66772"/>
                </a:lnTo>
                <a:cubicBezTo>
                  <a:pt x="2049193" y="57951"/>
                  <a:pt x="2056312" y="50874"/>
                  <a:pt x="2065135" y="50674"/>
                </a:cubicBezTo>
                <a:close/>
                <a:moveTo>
                  <a:pt x="2822563" y="50578"/>
                </a:moveTo>
                <a:cubicBezTo>
                  <a:pt x="2831506" y="50578"/>
                  <a:pt x="2838756" y="57828"/>
                  <a:pt x="2838756" y="66771"/>
                </a:cubicBezTo>
                <a:lnTo>
                  <a:pt x="2838755" y="317945"/>
                </a:lnTo>
                <a:cubicBezTo>
                  <a:pt x="2838755" y="384620"/>
                  <a:pt x="2797322" y="417577"/>
                  <a:pt x="2739695" y="417577"/>
                </a:cubicBezTo>
                <a:cubicBezTo>
                  <a:pt x="2674449" y="417577"/>
                  <a:pt x="2635968" y="378619"/>
                  <a:pt x="2635968" y="295752"/>
                </a:cubicBezTo>
                <a:cubicBezTo>
                  <a:pt x="2635968" y="212884"/>
                  <a:pt x="2672449" y="174403"/>
                  <a:pt x="2737600" y="174403"/>
                </a:cubicBezTo>
                <a:cubicBezTo>
                  <a:pt x="2764334" y="173912"/>
                  <a:pt x="2789767" y="185924"/>
                  <a:pt x="2806370" y="206884"/>
                </a:cubicBezTo>
                <a:lnTo>
                  <a:pt x="2806370" y="66771"/>
                </a:lnTo>
                <a:cubicBezTo>
                  <a:pt x="2806370" y="57828"/>
                  <a:pt x="2813620" y="50578"/>
                  <a:pt x="2822563" y="50578"/>
                </a:cubicBezTo>
                <a:close/>
                <a:moveTo>
                  <a:pt x="696678" y="25623"/>
                </a:moveTo>
                <a:cubicBezTo>
                  <a:pt x="771809" y="161038"/>
                  <a:pt x="757738" y="328418"/>
                  <a:pt x="661054" y="449390"/>
                </a:cubicBezTo>
                <a:lnTo>
                  <a:pt x="456838" y="449390"/>
                </a:lnTo>
                <a:lnTo>
                  <a:pt x="519703" y="338233"/>
                </a:lnTo>
                <a:lnTo>
                  <a:pt x="436550" y="338233"/>
                </a:lnTo>
                <a:lnTo>
                  <a:pt x="534562" y="165545"/>
                </a:lnTo>
                <a:lnTo>
                  <a:pt x="618192" y="165545"/>
                </a:lnTo>
                <a:lnTo>
                  <a:pt x="696678" y="25813"/>
                </a:lnTo>
                <a:close/>
                <a:moveTo>
                  <a:pt x="333013" y="0"/>
                </a:moveTo>
                <a:lnTo>
                  <a:pt x="552088" y="0"/>
                </a:lnTo>
                <a:lnTo>
                  <a:pt x="293484" y="449199"/>
                </a:lnTo>
                <a:lnTo>
                  <a:pt x="293389" y="449390"/>
                </a:lnTo>
                <a:lnTo>
                  <a:pt x="85173" y="449390"/>
                </a:lnTo>
                <a:cubicBezTo>
                  <a:pt x="-13395" y="328848"/>
                  <a:pt x="-27736" y="160118"/>
                  <a:pt x="49073" y="24670"/>
                </a:cubicBezTo>
                <a:lnTo>
                  <a:pt x="184137" y="25927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034095CD-89C7-C3B5-550E-B3DD0A6B958D}"/>
              </a:ext>
            </a:extLst>
          </p:cNvPr>
          <p:cNvCxnSpPr>
            <a:cxnSpLocks/>
          </p:cNvCxnSpPr>
          <p:nvPr userDrawn="1"/>
        </p:nvCxnSpPr>
        <p:spPr>
          <a:xfrm>
            <a:off x="1506537" y="6436895"/>
            <a:ext cx="0" cy="200733"/>
          </a:xfrm>
          <a:prstGeom prst="line">
            <a:avLst/>
          </a:prstGeom>
          <a:ln>
            <a:solidFill>
              <a:srgbClr val="6363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7689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xt + Free (Blue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">
            <a:extLst>
              <a:ext uri="{FF2B5EF4-FFF2-40B4-BE49-F238E27FC236}">
                <a16:creationId xmlns:a16="http://schemas.microsoft.com/office/drawing/2014/main" id="{6CC83162-20EB-0DA9-7286-4EF6795D20E1}"/>
              </a:ext>
            </a:extLst>
          </p:cNvPr>
          <p:cNvSpPr/>
          <p:nvPr userDrawn="1"/>
        </p:nvSpPr>
        <p:spPr>
          <a:xfrm>
            <a:off x="342324" y="6452382"/>
            <a:ext cx="982090" cy="155470"/>
          </a:xfrm>
          <a:custGeom>
            <a:avLst/>
            <a:gdLst>
              <a:gd name="connsiteX0" fmla="*/ 2739695 w 2838756"/>
              <a:gd name="connsiteY0" fmla="*/ 203359 h 449390"/>
              <a:gd name="connsiteX1" fmla="*/ 2668353 w 2838756"/>
              <a:gd name="connsiteY1" fmla="*/ 295371 h 449390"/>
              <a:gd name="connsiteX2" fmla="*/ 2739695 w 2838756"/>
              <a:gd name="connsiteY2" fmla="*/ 387859 h 449390"/>
              <a:gd name="connsiteX3" fmla="*/ 2806370 w 2838756"/>
              <a:gd name="connsiteY3" fmla="*/ 317564 h 449390"/>
              <a:gd name="connsiteX4" fmla="*/ 2806370 w 2838756"/>
              <a:gd name="connsiteY4" fmla="*/ 247841 h 449390"/>
              <a:gd name="connsiteX5" fmla="*/ 2739695 w 2838756"/>
              <a:gd name="connsiteY5" fmla="*/ 203359 h 449390"/>
              <a:gd name="connsiteX6" fmla="*/ 2250682 w 2838756"/>
              <a:gd name="connsiteY6" fmla="*/ 203359 h 449390"/>
              <a:gd name="connsiteX7" fmla="*/ 2177434 w 2838756"/>
              <a:gd name="connsiteY7" fmla="*/ 295371 h 449390"/>
              <a:gd name="connsiteX8" fmla="*/ 2250682 w 2838756"/>
              <a:gd name="connsiteY8" fmla="*/ 387859 h 449390"/>
              <a:gd name="connsiteX9" fmla="*/ 2324405 w 2838756"/>
              <a:gd name="connsiteY9" fmla="*/ 295371 h 449390"/>
              <a:gd name="connsiteX10" fmla="*/ 2324024 w 2838756"/>
              <a:gd name="connsiteY10" fmla="*/ 295371 h 449390"/>
              <a:gd name="connsiteX11" fmla="*/ 2250682 w 2838756"/>
              <a:gd name="connsiteY11" fmla="*/ 203359 h 449390"/>
              <a:gd name="connsiteX12" fmla="*/ 2574718 w 2838756"/>
              <a:gd name="connsiteY12" fmla="*/ 177070 h 449390"/>
              <a:gd name="connsiteX13" fmla="*/ 2574817 w 2838756"/>
              <a:gd name="connsiteY13" fmla="*/ 177071 h 449390"/>
              <a:gd name="connsiteX14" fmla="*/ 2590535 w 2838756"/>
              <a:gd name="connsiteY14" fmla="*/ 193165 h 449390"/>
              <a:gd name="connsiteX15" fmla="*/ 2590533 w 2838756"/>
              <a:gd name="connsiteY15" fmla="*/ 193264 h 449390"/>
              <a:gd name="connsiteX16" fmla="*/ 2590533 w 2838756"/>
              <a:gd name="connsiteY16" fmla="*/ 325185 h 449390"/>
              <a:gd name="connsiteX17" fmla="*/ 2496426 w 2838756"/>
              <a:gd name="connsiteY17" fmla="*/ 417196 h 449390"/>
              <a:gd name="connsiteX18" fmla="*/ 2402415 w 2838756"/>
              <a:gd name="connsiteY18" fmla="*/ 325185 h 449390"/>
              <a:gd name="connsiteX19" fmla="*/ 2402415 w 2838756"/>
              <a:gd name="connsiteY19" fmla="*/ 193264 h 449390"/>
              <a:gd name="connsiteX20" fmla="*/ 2418031 w 2838756"/>
              <a:gd name="connsiteY20" fmla="*/ 177071 h 449390"/>
              <a:gd name="connsiteX21" fmla="*/ 2418607 w 2838756"/>
              <a:gd name="connsiteY21" fmla="*/ 177071 h 449390"/>
              <a:gd name="connsiteX22" fmla="*/ 2434800 w 2838756"/>
              <a:gd name="connsiteY22" fmla="*/ 193264 h 449390"/>
              <a:gd name="connsiteX23" fmla="*/ 2434800 w 2838756"/>
              <a:gd name="connsiteY23" fmla="*/ 325185 h 449390"/>
              <a:gd name="connsiteX24" fmla="*/ 2496426 w 2838756"/>
              <a:gd name="connsiteY24" fmla="*/ 386335 h 449390"/>
              <a:gd name="connsiteX25" fmla="*/ 2558149 w 2838756"/>
              <a:gd name="connsiteY25" fmla="*/ 325185 h 449390"/>
              <a:gd name="connsiteX26" fmla="*/ 2558149 w 2838756"/>
              <a:gd name="connsiteY26" fmla="*/ 193264 h 449390"/>
              <a:gd name="connsiteX27" fmla="*/ 2574718 w 2838756"/>
              <a:gd name="connsiteY27" fmla="*/ 177070 h 449390"/>
              <a:gd name="connsiteX28" fmla="*/ 2250682 w 2838756"/>
              <a:gd name="connsiteY28" fmla="*/ 174022 h 449390"/>
              <a:gd name="connsiteX29" fmla="*/ 2356885 w 2838756"/>
              <a:gd name="connsiteY29" fmla="*/ 295371 h 449390"/>
              <a:gd name="connsiteX30" fmla="*/ 2250682 w 2838756"/>
              <a:gd name="connsiteY30" fmla="*/ 417196 h 449390"/>
              <a:gd name="connsiteX31" fmla="*/ 2144573 w 2838756"/>
              <a:gd name="connsiteY31" fmla="*/ 295371 h 449390"/>
              <a:gd name="connsiteX32" fmla="*/ 2250682 w 2838756"/>
              <a:gd name="connsiteY32" fmla="*/ 174022 h 449390"/>
              <a:gd name="connsiteX33" fmla="*/ 1920070 w 2838756"/>
              <a:gd name="connsiteY33" fmla="*/ 174022 h 449390"/>
              <a:gd name="connsiteX34" fmla="*/ 1997889 w 2838756"/>
              <a:gd name="connsiteY34" fmla="*/ 208884 h 449390"/>
              <a:gd name="connsiteX35" fmla="*/ 2001413 w 2838756"/>
              <a:gd name="connsiteY35" fmla="*/ 218409 h 449390"/>
              <a:gd name="connsiteX36" fmla="*/ 1987322 w 2838756"/>
              <a:gd name="connsiteY36" fmla="*/ 233077 h 449390"/>
              <a:gd name="connsiteX37" fmla="*/ 1986745 w 2838756"/>
              <a:gd name="connsiteY37" fmla="*/ 233077 h 449390"/>
              <a:gd name="connsiteX38" fmla="*/ 1974648 w 2838756"/>
              <a:gd name="connsiteY38" fmla="*/ 226981 h 449390"/>
              <a:gd name="connsiteX39" fmla="*/ 1920070 w 2838756"/>
              <a:gd name="connsiteY39" fmla="*/ 203645 h 449390"/>
              <a:gd name="connsiteX40" fmla="*/ 1848727 w 2838756"/>
              <a:gd name="connsiteY40" fmla="*/ 295657 h 449390"/>
              <a:gd name="connsiteX41" fmla="*/ 1920070 w 2838756"/>
              <a:gd name="connsiteY41" fmla="*/ 388144 h 449390"/>
              <a:gd name="connsiteX42" fmla="*/ 1978648 w 2838756"/>
              <a:gd name="connsiteY42" fmla="*/ 366427 h 449390"/>
              <a:gd name="connsiteX43" fmla="*/ 1988173 w 2838756"/>
              <a:gd name="connsiteY43" fmla="*/ 362903 h 449390"/>
              <a:gd name="connsiteX44" fmla="*/ 2002842 w 2838756"/>
              <a:gd name="connsiteY44" fmla="*/ 377572 h 449390"/>
              <a:gd name="connsiteX45" fmla="*/ 1996269 w 2838756"/>
              <a:gd name="connsiteY45" fmla="*/ 390145 h 449390"/>
              <a:gd name="connsiteX46" fmla="*/ 1920069 w 2838756"/>
              <a:gd name="connsiteY46" fmla="*/ 417481 h 449390"/>
              <a:gd name="connsiteX47" fmla="*/ 1815866 w 2838756"/>
              <a:gd name="connsiteY47" fmla="*/ 295657 h 449390"/>
              <a:gd name="connsiteX48" fmla="*/ 1920070 w 2838756"/>
              <a:gd name="connsiteY48" fmla="*/ 174022 h 449390"/>
              <a:gd name="connsiteX49" fmla="*/ 1026624 w 2838756"/>
              <a:gd name="connsiteY49" fmla="*/ 94584 h 449390"/>
              <a:gd name="connsiteX50" fmla="*/ 904228 w 2838756"/>
              <a:gd name="connsiteY50" fmla="*/ 240792 h 449390"/>
              <a:gd name="connsiteX51" fmla="*/ 1026624 w 2838756"/>
              <a:gd name="connsiteY51" fmla="*/ 386334 h 449390"/>
              <a:gd name="connsiteX52" fmla="*/ 1148925 w 2838756"/>
              <a:gd name="connsiteY52" fmla="*/ 240792 h 449390"/>
              <a:gd name="connsiteX53" fmla="*/ 1026624 w 2838756"/>
              <a:gd name="connsiteY53" fmla="*/ 94584 h 449390"/>
              <a:gd name="connsiteX54" fmla="*/ 1220456 w 2838756"/>
              <a:gd name="connsiteY54" fmla="*/ 66295 h 449390"/>
              <a:gd name="connsiteX55" fmla="*/ 1220743 w 2838756"/>
              <a:gd name="connsiteY55" fmla="*/ 66295 h 449390"/>
              <a:gd name="connsiteX56" fmla="*/ 1236936 w 2838756"/>
              <a:gd name="connsiteY56" fmla="*/ 77439 h 449390"/>
              <a:gd name="connsiteX57" fmla="*/ 1339520 w 2838756"/>
              <a:gd name="connsiteY57" fmla="*/ 349473 h 449390"/>
              <a:gd name="connsiteX58" fmla="*/ 1442199 w 2838756"/>
              <a:gd name="connsiteY58" fmla="*/ 77439 h 449390"/>
              <a:gd name="connsiteX59" fmla="*/ 1458392 w 2838756"/>
              <a:gd name="connsiteY59" fmla="*/ 66295 h 449390"/>
              <a:gd name="connsiteX60" fmla="*/ 1475538 w 2838756"/>
              <a:gd name="connsiteY60" fmla="*/ 83248 h 449390"/>
              <a:gd name="connsiteX61" fmla="*/ 1475537 w 2838756"/>
              <a:gd name="connsiteY61" fmla="*/ 83535 h 449390"/>
              <a:gd name="connsiteX62" fmla="*/ 1474013 w 2838756"/>
              <a:gd name="connsiteY62" fmla="*/ 91060 h 449390"/>
              <a:gd name="connsiteX63" fmla="*/ 1355712 w 2838756"/>
              <a:gd name="connsiteY63" fmla="*/ 403003 h 449390"/>
              <a:gd name="connsiteX64" fmla="*/ 1334391 w 2838756"/>
              <a:gd name="connsiteY64" fmla="*/ 413972 h 449390"/>
              <a:gd name="connsiteX65" fmla="*/ 1323423 w 2838756"/>
              <a:gd name="connsiteY65" fmla="*/ 403003 h 449390"/>
              <a:gd name="connsiteX66" fmla="*/ 1205122 w 2838756"/>
              <a:gd name="connsiteY66" fmla="*/ 91060 h 449390"/>
              <a:gd name="connsiteX67" fmla="*/ 1203598 w 2838756"/>
              <a:gd name="connsiteY67" fmla="*/ 83535 h 449390"/>
              <a:gd name="connsiteX68" fmla="*/ 1220456 w 2838756"/>
              <a:gd name="connsiteY68" fmla="*/ 66295 h 449390"/>
              <a:gd name="connsiteX69" fmla="*/ 1528883 w 2838756"/>
              <a:gd name="connsiteY69" fmla="*/ 64681 h 449390"/>
              <a:gd name="connsiteX70" fmla="*/ 1547356 w 2838756"/>
              <a:gd name="connsiteY70" fmla="*/ 80593 h 449390"/>
              <a:gd name="connsiteX71" fmla="*/ 1547356 w 2838756"/>
              <a:gd name="connsiteY71" fmla="*/ 83154 h 449390"/>
              <a:gd name="connsiteX72" fmla="*/ 1547356 w 2838756"/>
              <a:gd name="connsiteY72" fmla="*/ 220505 h 449390"/>
              <a:gd name="connsiteX73" fmla="*/ 1723378 w 2838756"/>
              <a:gd name="connsiteY73" fmla="*/ 220505 h 449390"/>
              <a:gd name="connsiteX74" fmla="*/ 1723378 w 2838756"/>
              <a:gd name="connsiteY74" fmla="*/ 83535 h 449390"/>
              <a:gd name="connsiteX75" fmla="*/ 1739290 w 2838756"/>
              <a:gd name="connsiteY75" fmla="*/ 65062 h 449390"/>
              <a:gd name="connsiteX76" fmla="*/ 1757763 w 2838756"/>
              <a:gd name="connsiteY76" fmla="*/ 80974 h 449390"/>
              <a:gd name="connsiteX77" fmla="*/ 1757763 w 2838756"/>
              <a:gd name="connsiteY77" fmla="*/ 83535 h 449390"/>
              <a:gd name="connsiteX78" fmla="*/ 1757763 w 2838756"/>
              <a:gd name="connsiteY78" fmla="*/ 397860 h 449390"/>
              <a:gd name="connsiteX79" fmla="*/ 1741851 w 2838756"/>
              <a:gd name="connsiteY79" fmla="*/ 416333 h 449390"/>
              <a:gd name="connsiteX80" fmla="*/ 1723378 w 2838756"/>
              <a:gd name="connsiteY80" fmla="*/ 400421 h 449390"/>
              <a:gd name="connsiteX81" fmla="*/ 1723378 w 2838756"/>
              <a:gd name="connsiteY81" fmla="*/ 397860 h 449390"/>
              <a:gd name="connsiteX82" fmla="*/ 1723378 w 2838756"/>
              <a:gd name="connsiteY82" fmla="*/ 251842 h 449390"/>
              <a:gd name="connsiteX83" fmla="*/ 1547356 w 2838756"/>
              <a:gd name="connsiteY83" fmla="*/ 251842 h 449390"/>
              <a:gd name="connsiteX84" fmla="*/ 1547356 w 2838756"/>
              <a:gd name="connsiteY84" fmla="*/ 397479 h 449390"/>
              <a:gd name="connsiteX85" fmla="*/ 1531444 w 2838756"/>
              <a:gd name="connsiteY85" fmla="*/ 415952 h 449390"/>
              <a:gd name="connsiteX86" fmla="*/ 1512970 w 2838756"/>
              <a:gd name="connsiteY86" fmla="*/ 400040 h 449390"/>
              <a:gd name="connsiteX87" fmla="*/ 1512970 w 2838756"/>
              <a:gd name="connsiteY87" fmla="*/ 397479 h 449390"/>
              <a:gd name="connsiteX88" fmla="*/ 1512970 w 2838756"/>
              <a:gd name="connsiteY88" fmla="*/ 83154 h 449390"/>
              <a:gd name="connsiteX89" fmla="*/ 1528883 w 2838756"/>
              <a:gd name="connsiteY89" fmla="*/ 64681 h 449390"/>
              <a:gd name="connsiteX90" fmla="*/ 1026624 w 2838756"/>
              <a:gd name="connsiteY90" fmla="*/ 63246 h 449390"/>
              <a:gd name="connsiteX91" fmla="*/ 1184358 w 2838756"/>
              <a:gd name="connsiteY91" fmla="*/ 240792 h 449390"/>
              <a:gd name="connsiteX92" fmla="*/ 1026624 w 2838756"/>
              <a:gd name="connsiteY92" fmla="*/ 417672 h 449390"/>
              <a:gd name="connsiteX93" fmla="*/ 868795 w 2838756"/>
              <a:gd name="connsiteY93" fmla="*/ 240792 h 449390"/>
              <a:gd name="connsiteX94" fmla="*/ 1026624 w 2838756"/>
              <a:gd name="connsiteY94" fmla="*/ 63246 h 449390"/>
              <a:gd name="connsiteX95" fmla="*/ 2065135 w 2838756"/>
              <a:gd name="connsiteY95" fmla="*/ 50674 h 449390"/>
              <a:gd name="connsiteX96" fmla="*/ 2081327 w 2838756"/>
              <a:gd name="connsiteY96" fmla="*/ 66772 h 449390"/>
              <a:gd name="connsiteX97" fmla="*/ 2081327 w 2838756"/>
              <a:gd name="connsiteY97" fmla="*/ 356046 h 449390"/>
              <a:gd name="connsiteX98" fmla="*/ 2101520 w 2838756"/>
              <a:gd name="connsiteY98" fmla="*/ 384621 h 449390"/>
              <a:gd name="connsiteX99" fmla="*/ 2117916 w 2838756"/>
              <a:gd name="connsiteY99" fmla="*/ 398609 h 449390"/>
              <a:gd name="connsiteX100" fmla="*/ 2103928 w 2838756"/>
              <a:gd name="connsiteY100" fmla="*/ 415006 h 449390"/>
              <a:gd name="connsiteX101" fmla="*/ 2101520 w 2838756"/>
              <a:gd name="connsiteY101" fmla="*/ 415006 h 449390"/>
              <a:gd name="connsiteX102" fmla="*/ 2048942 w 2838756"/>
              <a:gd name="connsiteY102" fmla="*/ 355855 h 449390"/>
              <a:gd name="connsiteX103" fmla="*/ 2048942 w 2838756"/>
              <a:gd name="connsiteY103" fmla="*/ 66772 h 449390"/>
              <a:gd name="connsiteX104" fmla="*/ 2065135 w 2838756"/>
              <a:gd name="connsiteY104" fmla="*/ 50674 h 449390"/>
              <a:gd name="connsiteX105" fmla="*/ 2822563 w 2838756"/>
              <a:gd name="connsiteY105" fmla="*/ 50578 h 449390"/>
              <a:gd name="connsiteX106" fmla="*/ 2838756 w 2838756"/>
              <a:gd name="connsiteY106" fmla="*/ 66771 h 449390"/>
              <a:gd name="connsiteX107" fmla="*/ 2838755 w 2838756"/>
              <a:gd name="connsiteY107" fmla="*/ 317945 h 449390"/>
              <a:gd name="connsiteX108" fmla="*/ 2739695 w 2838756"/>
              <a:gd name="connsiteY108" fmla="*/ 417577 h 449390"/>
              <a:gd name="connsiteX109" fmla="*/ 2635968 w 2838756"/>
              <a:gd name="connsiteY109" fmla="*/ 295752 h 449390"/>
              <a:gd name="connsiteX110" fmla="*/ 2737600 w 2838756"/>
              <a:gd name="connsiteY110" fmla="*/ 174403 h 449390"/>
              <a:gd name="connsiteX111" fmla="*/ 2806370 w 2838756"/>
              <a:gd name="connsiteY111" fmla="*/ 206884 h 449390"/>
              <a:gd name="connsiteX112" fmla="*/ 2806370 w 2838756"/>
              <a:gd name="connsiteY112" fmla="*/ 66771 h 449390"/>
              <a:gd name="connsiteX113" fmla="*/ 2822563 w 2838756"/>
              <a:gd name="connsiteY113" fmla="*/ 50578 h 449390"/>
              <a:gd name="connsiteX114" fmla="*/ 696678 w 2838756"/>
              <a:gd name="connsiteY114" fmla="*/ 25623 h 449390"/>
              <a:gd name="connsiteX115" fmla="*/ 661054 w 2838756"/>
              <a:gd name="connsiteY115" fmla="*/ 449390 h 449390"/>
              <a:gd name="connsiteX116" fmla="*/ 456838 w 2838756"/>
              <a:gd name="connsiteY116" fmla="*/ 449390 h 449390"/>
              <a:gd name="connsiteX117" fmla="*/ 519703 w 2838756"/>
              <a:gd name="connsiteY117" fmla="*/ 338233 h 449390"/>
              <a:gd name="connsiteX118" fmla="*/ 436550 w 2838756"/>
              <a:gd name="connsiteY118" fmla="*/ 338233 h 449390"/>
              <a:gd name="connsiteX119" fmla="*/ 534562 w 2838756"/>
              <a:gd name="connsiteY119" fmla="*/ 165545 h 449390"/>
              <a:gd name="connsiteX120" fmla="*/ 618192 w 2838756"/>
              <a:gd name="connsiteY120" fmla="*/ 165545 h 449390"/>
              <a:gd name="connsiteX121" fmla="*/ 696678 w 2838756"/>
              <a:gd name="connsiteY121" fmla="*/ 25813 h 449390"/>
              <a:gd name="connsiteX122" fmla="*/ 333013 w 2838756"/>
              <a:gd name="connsiteY122" fmla="*/ 0 h 449390"/>
              <a:gd name="connsiteX123" fmla="*/ 552088 w 2838756"/>
              <a:gd name="connsiteY123" fmla="*/ 0 h 449390"/>
              <a:gd name="connsiteX124" fmla="*/ 293484 w 2838756"/>
              <a:gd name="connsiteY124" fmla="*/ 449199 h 449390"/>
              <a:gd name="connsiteX125" fmla="*/ 293389 w 2838756"/>
              <a:gd name="connsiteY125" fmla="*/ 449390 h 449390"/>
              <a:gd name="connsiteX126" fmla="*/ 85173 w 2838756"/>
              <a:gd name="connsiteY126" fmla="*/ 449390 h 449390"/>
              <a:gd name="connsiteX127" fmla="*/ 49073 w 2838756"/>
              <a:gd name="connsiteY127" fmla="*/ 24670 h 449390"/>
              <a:gd name="connsiteX128" fmla="*/ 184137 w 2838756"/>
              <a:gd name="connsiteY128" fmla="*/ 259271 h 44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2838756" h="449390">
                <a:moveTo>
                  <a:pt x="2739695" y="203359"/>
                </a:moveTo>
                <a:cubicBezTo>
                  <a:pt x="2692070" y="203359"/>
                  <a:pt x="2668353" y="233173"/>
                  <a:pt x="2668353" y="295371"/>
                </a:cubicBezTo>
                <a:cubicBezTo>
                  <a:pt x="2668353" y="357569"/>
                  <a:pt x="2693118" y="387859"/>
                  <a:pt x="2739695" y="387859"/>
                </a:cubicBezTo>
                <a:cubicBezTo>
                  <a:pt x="2778557" y="387859"/>
                  <a:pt x="2806370" y="365665"/>
                  <a:pt x="2806370" y="317564"/>
                </a:cubicBezTo>
                <a:lnTo>
                  <a:pt x="2806370" y="247841"/>
                </a:lnTo>
                <a:cubicBezTo>
                  <a:pt x="2806370" y="247841"/>
                  <a:pt x="2787320" y="203359"/>
                  <a:pt x="2739695" y="203359"/>
                </a:cubicBezTo>
                <a:close/>
                <a:moveTo>
                  <a:pt x="2250682" y="203359"/>
                </a:moveTo>
                <a:cubicBezTo>
                  <a:pt x="2204104" y="203359"/>
                  <a:pt x="2177434" y="231934"/>
                  <a:pt x="2177434" y="295371"/>
                </a:cubicBezTo>
                <a:cubicBezTo>
                  <a:pt x="2177434" y="358807"/>
                  <a:pt x="2204200" y="387859"/>
                  <a:pt x="2250682" y="387859"/>
                </a:cubicBezTo>
                <a:cubicBezTo>
                  <a:pt x="2297164" y="387859"/>
                  <a:pt x="2324405" y="360046"/>
                  <a:pt x="2324405" y="295371"/>
                </a:cubicBezTo>
                <a:lnTo>
                  <a:pt x="2324024" y="295371"/>
                </a:lnTo>
                <a:cubicBezTo>
                  <a:pt x="2324024" y="231649"/>
                  <a:pt x="2297259" y="203359"/>
                  <a:pt x="2250682" y="203359"/>
                </a:cubicBezTo>
                <a:close/>
                <a:moveTo>
                  <a:pt x="2574718" y="177070"/>
                </a:moveTo>
                <a:cubicBezTo>
                  <a:pt x="2574751" y="177070"/>
                  <a:pt x="2574784" y="177070"/>
                  <a:pt x="2574817" y="177071"/>
                </a:cubicBezTo>
                <a:cubicBezTo>
                  <a:pt x="2583602" y="177175"/>
                  <a:pt x="2590639" y="184380"/>
                  <a:pt x="2590535" y="193165"/>
                </a:cubicBezTo>
                <a:cubicBezTo>
                  <a:pt x="2590535" y="193198"/>
                  <a:pt x="2590534" y="193231"/>
                  <a:pt x="2590533" y="193264"/>
                </a:cubicBezTo>
                <a:lnTo>
                  <a:pt x="2590533" y="325185"/>
                </a:lnTo>
                <a:cubicBezTo>
                  <a:pt x="2590533" y="372810"/>
                  <a:pt x="2574817" y="417196"/>
                  <a:pt x="2496426" y="417196"/>
                </a:cubicBezTo>
                <a:cubicBezTo>
                  <a:pt x="2418036" y="417196"/>
                  <a:pt x="2402415" y="373191"/>
                  <a:pt x="2402415" y="325185"/>
                </a:cubicBezTo>
                <a:lnTo>
                  <a:pt x="2402415" y="193264"/>
                </a:lnTo>
                <a:cubicBezTo>
                  <a:pt x="2402255" y="184480"/>
                  <a:pt x="2409247" y="177230"/>
                  <a:pt x="2418031" y="177071"/>
                </a:cubicBezTo>
                <a:cubicBezTo>
                  <a:pt x="2418223" y="177068"/>
                  <a:pt x="2418415" y="177068"/>
                  <a:pt x="2418607" y="177071"/>
                </a:cubicBezTo>
                <a:cubicBezTo>
                  <a:pt x="2427529" y="177123"/>
                  <a:pt x="2434748" y="184342"/>
                  <a:pt x="2434800" y="193264"/>
                </a:cubicBezTo>
                <a:lnTo>
                  <a:pt x="2434800" y="325185"/>
                </a:lnTo>
                <a:cubicBezTo>
                  <a:pt x="2434800" y="358046"/>
                  <a:pt x="2445373" y="386335"/>
                  <a:pt x="2496426" y="386335"/>
                </a:cubicBezTo>
                <a:cubicBezTo>
                  <a:pt x="2547481" y="386335"/>
                  <a:pt x="2558149" y="357760"/>
                  <a:pt x="2558149" y="325185"/>
                </a:cubicBezTo>
                <a:lnTo>
                  <a:pt x="2558149" y="193264"/>
                </a:lnTo>
                <a:cubicBezTo>
                  <a:pt x="2558252" y="184216"/>
                  <a:pt x="2565671" y="176966"/>
                  <a:pt x="2574718" y="177070"/>
                </a:cubicBezTo>
                <a:close/>
                <a:moveTo>
                  <a:pt x="2250682" y="174022"/>
                </a:moveTo>
                <a:cubicBezTo>
                  <a:pt x="2315833" y="174022"/>
                  <a:pt x="2356885" y="212408"/>
                  <a:pt x="2356885" y="295371"/>
                </a:cubicBezTo>
                <a:cubicBezTo>
                  <a:pt x="2356885" y="378238"/>
                  <a:pt x="2316404" y="417196"/>
                  <a:pt x="2250682" y="417196"/>
                </a:cubicBezTo>
                <a:cubicBezTo>
                  <a:pt x="2184959" y="417196"/>
                  <a:pt x="2144573" y="378238"/>
                  <a:pt x="2144573" y="295371"/>
                </a:cubicBezTo>
                <a:cubicBezTo>
                  <a:pt x="2144573" y="212503"/>
                  <a:pt x="2185531" y="174022"/>
                  <a:pt x="2250682" y="174022"/>
                </a:cubicBezTo>
                <a:close/>
                <a:moveTo>
                  <a:pt x="1920070" y="174022"/>
                </a:moveTo>
                <a:cubicBezTo>
                  <a:pt x="1950053" y="172734"/>
                  <a:pt x="1978890" y="185653"/>
                  <a:pt x="1997889" y="208884"/>
                </a:cubicBezTo>
                <a:cubicBezTo>
                  <a:pt x="2000146" y="211546"/>
                  <a:pt x="2001394" y="214918"/>
                  <a:pt x="2001413" y="218409"/>
                </a:cubicBezTo>
                <a:cubicBezTo>
                  <a:pt x="2001572" y="226351"/>
                  <a:pt x="1995264" y="232918"/>
                  <a:pt x="1987322" y="233077"/>
                </a:cubicBezTo>
                <a:cubicBezTo>
                  <a:pt x="1987129" y="233081"/>
                  <a:pt x="1986937" y="233081"/>
                  <a:pt x="1986745" y="233077"/>
                </a:cubicBezTo>
                <a:cubicBezTo>
                  <a:pt x="1981967" y="233108"/>
                  <a:pt x="1977465" y="230840"/>
                  <a:pt x="1974648" y="226981"/>
                </a:cubicBezTo>
                <a:cubicBezTo>
                  <a:pt x="1961300" y="210833"/>
                  <a:pt x="1940966" y="202139"/>
                  <a:pt x="1920070" y="203645"/>
                </a:cubicBezTo>
                <a:cubicBezTo>
                  <a:pt x="1873492" y="203645"/>
                  <a:pt x="1848727" y="233458"/>
                  <a:pt x="1848727" y="295657"/>
                </a:cubicBezTo>
                <a:cubicBezTo>
                  <a:pt x="1848727" y="357855"/>
                  <a:pt x="1873492" y="388144"/>
                  <a:pt x="1920070" y="388144"/>
                </a:cubicBezTo>
                <a:cubicBezTo>
                  <a:pt x="1941528" y="387943"/>
                  <a:pt x="1962244" y="380263"/>
                  <a:pt x="1978648" y="366427"/>
                </a:cubicBezTo>
                <a:cubicBezTo>
                  <a:pt x="1981311" y="364170"/>
                  <a:pt x="1984683" y="362923"/>
                  <a:pt x="1988173" y="362903"/>
                </a:cubicBezTo>
                <a:cubicBezTo>
                  <a:pt x="1996275" y="362903"/>
                  <a:pt x="2002842" y="369470"/>
                  <a:pt x="2002842" y="377572"/>
                </a:cubicBezTo>
                <a:cubicBezTo>
                  <a:pt x="2002806" y="382577"/>
                  <a:pt x="2000359" y="387258"/>
                  <a:pt x="1996269" y="390145"/>
                </a:cubicBezTo>
                <a:cubicBezTo>
                  <a:pt x="1975028" y="408202"/>
                  <a:pt x="1947945" y="417918"/>
                  <a:pt x="1920069" y="417481"/>
                </a:cubicBezTo>
                <a:cubicBezTo>
                  <a:pt x="1854823" y="417481"/>
                  <a:pt x="1815866" y="378524"/>
                  <a:pt x="1815866" y="295657"/>
                </a:cubicBezTo>
                <a:cubicBezTo>
                  <a:pt x="1815866" y="212789"/>
                  <a:pt x="1854823" y="174022"/>
                  <a:pt x="1920070" y="174022"/>
                </a:cubicBezTo>
                <a:close/>
                <a:moveTo>
                  <a:pt x="1026624" y="94584"/>
                </a:moveTo>
                <a:cubicBezTo>
                  <a:pt x="949281" y="94584"/>
                  <a:pt x="904228" y="141637"/>
                  <a:pt x="904228" y="240792"/>
                </a:cubicBezTo>
                <a:cubicBezTo>
                  <a:pt x="904228" y="339376"/>
                  <a:pt x="949186" y="386334"/>
                  <a:pt x="1026624" y="386334"/>
                </a:cubicBezTo>
                <a:cubicBezTo>
                  <a:pt x="1104063" y="386334"/>
                  <a:pt x="1148925" y="339376"/>
                  <a:pt x="1148925" y="240792"/>
                </a:cubicBezTo>
                <a:cubicBezTo>
                  <a:pt x="1148925" y="142209"/>
                  <a:pt x="1103967" y="94584"/>
                  <a:pt x="1026624" y="94584"/>
                </a:cubicBezTo>
                <a:close/>
                <a:moveTo>
                  <a:pt x="1220456" y="66295"/>
                </a:moveTo>
                <a:cubicBezTo>
                  <a:pt x="1220552" y="66294"/>
                  <a:pt x="1220648" y="66294"/>
                  <a:pt x="1220743" y="66295"/>
                </a:cubicBezTo>
                <a:cubicBezTo>
                  <a:pt x="1227929" y="66295"/>
                  <a:pt x="1234369" y="70727"/>
                  <a:pt x="1236936" y="77439"/>
                </a:cubicBezTo>
                <a:lnTo>
                  <a:pt x="1339520" y="349473"/>
                </a:lnTo>
                <a:lnTo>
                  <a:pt x="1442199" y="77439"/>
                </a:lnTo>
                <a:cubicBezTo>
                  <a:pt x="1444766" y="70727"/>
                  <a:pt x="1451206" y="66295"/>
                  <a:pt x="1458392" y="66295"/>
                </a:cubicBezTo>
                <a:cubicBezTo>
                  <a:pt x="1467808" y="66241"/>
                  <a:pt x="1475484" y="73832"/>
                  <a:pt x="1475538" y="83248"/>
                </a:cubicBezTo>
                <a:cubicBezTo>
                  <a:pt x="1475538" y="83344"/>
                  <a:pt x="1475538" y="83439"/>
                  <a:pt x="1475537" y="83535"/>
                </a:cubicBezTo>
                <a:cubicBezTo>
                  <a:pt x="1475453" y="86111"/>
                  <a:pt x="1474938" y="88654"/>
                  <a:pt x="1474013" y="91060"/>
                </a:cubicBezTo>
                <a:lnTo>
                  <a:pt x="1355712" y="403003"/>
                </a:lnTo>
                <a:cubicBezTo>
                  <a:pt x="1352853" y="411920"/>
                  <a:pt x="1343307" y="416831"/>
                  <a:pt x="1334391" y="413972"/>
                </a:cubicBezTo>
                <a:cubicBezTo>
                  <a:pt x="1329179" y="412300"/>
                  <a:pt x="1325094" y="408216"/>
                  <a:pt x="1323423" y="403003"/>
                </a:cubicBezTo>
                <a:lnTo>
                  <a:pt x="1205122" y="91060"/>
                </a:lnTo>
                <a:cubicBezTo>
                  <a:pt x="1204197" y="88654"/>
                  <a:pt x="1203682" y="86111"/>
                  <a:pt x="1203598" y="83535"/>
                </a:cubicBezTo>
                <a:cubicBezTo>
                  <a:pt x="1203493" y="74119"/>
                  <a:pt x="1211040" y="66401"/>
                  <a:pt x="1220456" y="66295"/>
                </a:cubicBezTo>
                <a:close/>
                <a:moveTo>
                  <a:pt x="1528883" y="64681"/>
                </a:moveTo>
                <a:cubicBezTo>
                  <a:pt x="1538378" y="63974"/>
                  <a:pt x="1546648" y="71098"/>
                  <a:pt x="1547356" y="80593"/>
                </a:cubicBezTo>
                <a:cubicBezTo>
                  <a:pt x="1547419" y="81445"/>
                  <a:pt x="1547419" y="82301"/>
                  <a:pt x="1547356" y="83154"/>
                </a:cubicBezTo>
                <a:lnTo>
                  <a:pt x="1547356" y="220505"/>
                </a:lnTo>
                <a:lnTo>
                  <a:pt x="1723378" y="220505"/>
                </a:lnTo>
                <a:lnTo>
                  <a:pt x="1723378" y="83535"/>
                </a:lnTo>
                <a:cubicBezTo>
                  <a:pt x="1722670" y="74040"/>
                  <a:pt x="1729794" y="65769"/>
                  <a:pt x="1739290" y="65062"/>
                </a:cubicBezTo>
                <a:cubicBezTo>
                  <a:pt x="1748785" y="64355"/>
                  <a:pt x="1757056" y="71479"/>
                  <a:pt x="1757763" y="80974"/>
                </a:cubicBezTo>
                <a:cubicBezTo>
                  <a:pt x="1757826" y="81826"/>
                  <a:pt x="1757826" y="82682"/>
                  <a:pt x="1757763" y="83535"/>
                </a:cubicBezTo>
                <a:lnTo>
                  <a:pt x="1757763" y="397860"/>
                </a:lnTo>
                <a:cubicBezTo>
                  <a:pt x="1758470" y="407355"/>
                  <a:pt x="1751346" y="415626"/>
                  <a:pt x="1741851" y="416333"/>
                </a:cubicBezTo>
                <a:cubicBezTo>
                  <a:pt x="1732356" y="417040"/>
                  <a:pt x="1724085" y="409916"/>
                  <a:pt x="1723378" y="400421"/>
                </a:cubicBezTo>
                <a:cubicBezTo>
                  <a:pt x="1723314" y="399569"/>
                  <a:pt x="1723314" y="398713"/>
                  <a:pt x="1723378" y="397860"/>
                </a:cubicBezTo>
                <a:lnTo>
                  <a:pt x="1723378" y="251842"/>
                </a:lnTo>
                <a:lnTo>
                  <a:pt x="1547356" y="251842"/>
                </a:lnTo>
                <a:lnTo>
                  <a:pt x="1547356" y="397479"/>
                </a:lnTo>
                <a:cubicBezTo>
                  <a:pt x="1548063" y="406974"/>
                  <a:pt x="1540939" y="415245"/>
                  <a:pt x="1531444" y="415952"/>
                </a:cubicBezTo>
                <a:cubicBezTo>
                  <a:pt x="1521948" y="416659"/>
                  <a:pt x="1513678" y="409535"/>
                  <a:pt x="1512970" y="400040"/>
                </a:cubicBezTo>
                <a:cubicBezTo>
                  <a:pt x="1512907" y="399188"/>
                  <a:pt x="1512907" y="398332"/>
                  <a:pt x="1512970" y="397479"/>
                </a:cubicBezTo>
                <a:lnTo>
                  <a:pt x="1512970" y="83154"/>
                </a:lnTo>
                <a:cubicBezTo>
                  <a:pt x="1512263" y="73659"/>
                  <a:pt x="1519387" y="65388"/>
                  <a:pt x="1528883" y="64681"/>
                </a:cubicBezTo>
                <a:close/>
                <a:moveTo>
                  <a:pt x="1026624" y="63246"/>
                </a:moveTo>
                <a:cubicBezTo>
                  <a:pt x="1124732" y="63246"/>
                  <a:pt x="1184358" y="120873"/>
                  <a:pt x="1184358" y="240792"/>
                </a:cubicBezTo>
                <a:cubicBezTo>
                  <a:pt x="1184358" y="360712"/>
                  <a:pt x="1124256" y="417672"/>
                  <a:pt x="1026624" y="417672"/>
                </a:cubicBezTo>
                <a:cubicBezTo>
                  <a:pt x="928993" y="417672"/>
                  <a:pt x="868795" y="359569"/>
                  <a:pt x="868795" y="240792"/>
                </a:cubicBezTo>
                <a:cubicBezTo>
                  <a:pt x="868795" y="120873"/>
                  <a:pt x="928517" y="63246"/>
                  <a:pt x="1026624" y="63246"/>
                </a:cubicBezTo>
                <a:close/>
                <a:moveTo>
                  <a:pt x="2065135" y="50674"/>
                </a:moveTo>
                <a:cubicBezTo>
                  <a:pt x="2074040" y="50674"/>
                  <a:pt x="2081275" y="57866"/>
                  <a:pt x="2081327" y="66772"/>
                </a:cubicBezTo>
                <a:lnTo>
                  <a:pt x="2081327" y="356046"/>
                </a:lnTo>
                <a:cubicBezTo>
                  <a:pt x="2081327" y="376239"/>
                  <a:pt x="2087899" y="384621"/>
                  <a:pt x="2101520" y="384621"/>
                </a:cubicBezTo>
                <a:cubicBezTo>
                  <a:pt x="2109911" y="383956"/>
                  <a:pt x="2117251" y="390219"/>
                  <a:pt x="2117916" y="398609"/>
                </a:cubicBezTo>
                <a:cubicBezTo>
                  <a:pt x="2118581" y="407000"/>
                  <a:pt x="2112319" y="414341"/>
                  <a:pt x="2103928" y="415006"/>
                </a:cubicBezTo>
                <a:cubicBezTo>
                  <a:pt x="2103127" y="415069"/>
                  <a:pt x="2102322" y="415069"/>
                  <a:pt x="2101520" y="415006"/>
                </a:cubicBezTo>
                <a:cubicBezTo>
                  <a:pt x="2067706" y="415006"/>
                  <a:pt x="2048942" y="394717"/>
                  <a:pt x="2048942" y="355855"/>
                </a:cubicBezTo>
                <a:lnTo>
                  <a:pt x="2048942" y="66772"/>
                </a:lnTo>
                <a:cubicBezTo>
                  <a:pt x="2049193" y="57951"/>
                  <a:pt x="2056312" y="50874"/>
                  <a:pt x="2065135" y="50674"/>
                </a:cubicBezTo>
                <a:close/>
                <a:moveTo>
                  <a:pt x="2822563" y="50578"/>
                </a:moveTo>
                <a:cubicBezTo>
                  <a:pt x="2831506" y="50578"/>
                  <a:pt x="2838756" y="57828"/>
                  <a:pt x="2838756" y="66771"/>
                </a:cubicBezTo>
                <a:lnTo>
                  <a:pt x="2838755" y="317945"/>
                </a:lnTo>
                <a:cubicBezTo>
                  <a:pt x="2838755" y="384620"/>
                  <a:pt x="2797322" y="417577"/>
                  <a:pt x="2739695" y="417577"/>
                </a:cubicBezTo>
                <a:cubicBezTo>
                  <a:pt x="2674449" y="417577"/>
                  <a:pt x="2635968" y="378619"/>
                  <a:pt x="2635968" y="295752"/>
                </a:cubicBezTo>
                <a:cubicBezTo>
                  <a:pt x="2635968" y="212884"/>
                  <a:pt x="2672449" y="174403"/>
                  <a:pt x="2737600" y="174403"/>
                </a:cubicBezTo>
                <a:cubicBezTo>
                  <a:pt x="2764334" y="173912"/>
                  <a:pt x="2789767" y="185924"/>
                  <a:pt x="2806370" y="206884"/>
                </a:cubicBezTo>
                <a:lnTo>
                  <a:pt x="2806370" y="66771"/>
                </a:lnTo>
                <a:cubicBezTo>
                  <a:pt x="2806370" y="57828"/>
                  <a:pt x="2813620" y="50578"/>
                  <a:pt x="2822563" y="50578"/>
                </a:cubicBezTo>
                <a:close/>
                <a:moveTo>
                  <a:pt x="696678" y="25623"/>
                </a:moveTo>
                <a:cubicBezTo>
                  <a:pt x="771809" y="161038"/>
                  <a:pt x="757738" y="328418"/>
                  <a:pt x="661054" y="449390"/>
                </a:cubicBezTo>
                <a:lnTo>
                  <a:pt x="456838" y="449390"/>
                </a:lnTo>
                <a:lnTo>
                  <a:pt x="519703" y="338233"/>
                </a:lnTo>
                <a:lnTo>
                  <a:pt x="436550" y="338233"/>
                </a:lnTo>
                <a:lnTo>
                  <a:pt x="534562" y="165545"/>
                </a:lnTo>
                <a:lnTo>
                  <a:pt x="618192" y="165545"/>
                </a:lnTo>
                <a:lnTo>
                  <a:pt x="696678" y="25813"/>
                </a:lnTo>
                <a:close/>
                <a:moveTo>
                  <a:pt x="333013" y="0"/>
                </a:moveTo>
                <a:lnTo>
                  <a:pt x="552088" y="0"/>
                </a:lnTo>
                <a:lnTo>
                  <a:pt x="293484" y="449199"/>
                </a:lnTo>
                <a:lnTo>
                  <a:pt x="293389" y="449390"/>
                </a:lnTo>
                <a:lnTo>
                  <a:pt x="85173" y="449390"/>
                </a:lnTo>
                <a:cubicBezTo>
                  <a:pt x="-13395" y="328848"/>
                  <a:pt x="-27736" y="160118"/>
                  <a:pt x="49073" y="24670"/>
                </a:cubicBezTo>
                <a:lnTo>
                  <a:pt x="184137" y="25927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E11DC54-8995-0943-F664-6368E5429D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82162"/>
            <a:ext cx="7099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Name of the document</a:t>
            </a:r>
            <a:endParaRPr lang="en-US" dirty="0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11CBAD7-041F-760A-7F7A-4AD850B5A70E}"/>
              </a:ext>
            </a:extLst>
          </p:cNvPr>
          <p:cNvCxnSpPr>
            <a:cxnSpLocks/>
          </p:cNvCxnSpPr>
          <p:nvPr userDrawn="1"/>
        </p:nvCxnSpPr>
        <p:spPr>
          <a:xfrm>
            <a:off x="1506537" y="6436895"/>
            <a:ext cx="0" cy="2007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596EB13A-0FAA-514D-5679-586CA79264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0776" y="63821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79AF822A-40E7-450E-BBE0-3EB502F51B07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E0915C7E-DF5F-052A-107B-F0B8A9A4E9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4637" y="270549"/>
            <a:ext cx="11689331" cy="4524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Title of the slide</a:t>
            </a:r>
            <a:endParaRPr lang="en-US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6F526D0-6E19-DAF3-5A09-F1BE8DF073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4637" y="694608"/>
            <a:ext cx="11689331" cy="313932"/>
          </a:xfrm>
        </p:spPr>
        <p:txBody>
          <a:bodyPr wrap="square">
            <a:spAutoFit/>
          </a:bodyPr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Subtitle of the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365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-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BF2766-5E9C-FF3F-BDA3-2C467FAA68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78950" y="5695122"/>
            <a:ext cx="2013049" cy="116287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14703DF-B4C4-6CB9-83ED-1B1388084740}"/>
              </a:ext>
            </a:extLst>
          </p:cNvPr>
          <p:cNvSpPr/>
          <p:nvPr userDrawn="1"/>
        </p:nvSpPr>
        <p:spPr>
          <a:xfrm rot="5400000">
            <a:off x="10554363" y="5218153"/>
            <a:ext cx="1162878" cy="211239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4000">
                <a:schemeClr val="bg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3" name="Espace réservé du numéro de diapositive 3">
            <a:extLst>
              <a:ext uri="{FF2B5EF4-FFF2-40B4-BE49-F238E27FC236}">
                <a16:creationId xmlns:a16="http://schemas.microsoft.com/office/drawing/2014/main" id="{EF0C877B-09DB-BAB7-B28D-D9C2F3F3482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81751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8761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-bleu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C77A539-0C93-0A55-9342-6F28FD4958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0766" y="1629373"/>
            <a:ext cx="9051234" cy="522862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F9FD666-28F8-0976-A6EA-E3494FCCAACE}"/>
              </a:ext>
            </a:extLst>
          </p:cNvPr>
          <p:cNvSpPr/>
          <p:nvPr userDrawn="1"/>
        </p:nvSpPr>
        <p:spPr>
          <a:xfrm rot="5400000">
            <a:off x="4461736" y="-874474"/>
            <a:ext cx="5484190" cy="997633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4000">
                <a:schemeClr val="bg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3306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4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933BDBC1-9ABE-BDC8-4A1E-72E4FE0ABF87}"/>
              </a:ext>
            </a:extLst>
          </p:cNvPr>
          <p:cNvSpPr/>
          <p:nvPr userDrawn="1"/>
        </p:nvSpPr>
        <p:spPr>
          <a:xfrm>
            <a:off x="342324" y="6452382"/>
            <a:ext cx="982090" cy="155470"/>
          </a:xfrm>
          <a:custGeom>
            <a:avLst/>
            <a:gdLst>
              <a:gd name="connsiteX0" fmla="*/ 2739695 w 2838756"/>
              <a:gd name="connsiteY0" fmla="*/ 203359 h 449390"/>
              <a:gd name="connsiteX1" fmla="*/ 2668353 w 2838756"/>
              <a:gd name="connsiteY1" fmla="*/ 295371 h 449390"/>
              <a:gd name="connsiteX2" fmla="*/ 2739695 w 2838756"/>
              <a:gd name="connsiteY2" fmla="*/ 387859 h 449390"/>
              <a:gd name="connsiteX3" fmla="*/ 2806370 w 2838756"/>
              <a:gd name="connsiteY3" fmla="*/ 317564 h 449390"/>
              <a:gd name="connsiteX4" fmla="*/ 2806370 w 2838756"/>
              <a:gd name="connsiteY4" fmla="*/ 247841 h 449390"/>
              <a:gd name="connsiteX5" fmla="*/ 2739695 w 2838756"/>
              <a:gd name="connsiteY5" fmla="*/ 203359 h 449390"/>
              <a:gd name="connsiteX6" fmla="*/ 2250682 w 2838756"/>
              <a:gd name="connsiteY6" fmla="*/ 203359 h 449390"/>
              <a:gd name="connsiteX7" fmla="*/ 2177434 w 2838756"/>
              <a:gd name="connsiteY7" fmla="*/ 295371 h 449390"/>
              <a:gd name="connsiteX8" fmla="*/ 2250682 w 2838756"/>
              <a:gd name="connsiteY8" fmla="*/ 387859 h 449390"/>
              <a:gd name="connsiteX9" fmla="*/ 2324405 w 2838756"/>
              <a:gd name="connsiteY9" fmla="*/ 295371 h 449390"/>
              <a:gd name="connsiteX10" fmla="*/ 2324024 w 2838756"/>
              <a:gd name="connsiteY10" fmla="*/ 295371 h 449390"/>
              <a:gd name="connsiteX11" fmla="*/ 2250682 w 2838756"/>
              <a:gd name="connsiteY11" fmla="*/ 203359 h 449390"/>
              <a:gd name="connsiteX12" fmla="*/ 2574718 w 2838756"/>
              <a:gd name="connsiteY12" fmla="*/ 177070 h 449390"/>
              <a:gd name="connsiteX13" fmla="*/ 2574817 w 2838756"/>
              <a:gd name="connsiteY13" fmla="*/ 177071 h 449390"/>
              <a:gd name="connsiteX14" fmla="*/ 2590535 w 2838756"/>
              <a:gd name="connsiteY14" fmla="*/ 193165 h 449390"/>
              <a:gd name="connsiteX15" fmla="*/ 2590533 w 2838756"/>
              <a:gd name="connsiteY15" fmla="*/ 193264 h 449390"/>
              <a:gd name="connsiteX16" fmla="*/ 2590533 w 2838756"/>
              <a:gd name="connsiteY16" fmla="*/ 325185 h 449390"/>
              <a:gd name="connsiteX17" fmla="*/ 2496426 w 2838756"/>
              <a:gd name="connsiteY17" fmla="*/ 417196 h 449390"/>
              <a:gd name="connsiteX18" fmla="*/ 2402415 w 2838756"/>
              <a:gd name="connsiteY18" fmla="*/ 325185 h 449390"/>
              <a:gd name="connsiteX19" fmla="*/ 2402415 w 2838756"/>
              <a:gd name="connsiteY19" fmla="*/ 193264 h 449390"/>
              <a:gd name="connsiteX20" fmla="*/ 2418031 w 2838756"/>
              <a:gd name="connsiteY20" fmla="*/ 177071 h 449390"/>
              <a:gd name="connsiteX21" fmla="*/ 2418607 w 2838756"/>
              <a:gd name="connsiteY21" fmla="*/ 177071 h 449390"/>
              <a:gd name="connsiteX22" fmla="*/ 2434800 w 2838756"/>
              <a:gd name="connsiteY22" fmla="*/ 193264 h 449390"/>
              <a:gd name="connsiteX23" fmla="*/ 2434800 w 2838756"/>
              <a:gd name="connsiteY23" fmla="*/ 325185 h 449390"/>
              <a:gd name="connsiteX24" fmla="*/ 2496426 w 2838756"/>
              <a:gd name="connsiteY24" fmla="*/ 386335 h 449390"/>
              <a:gd name="connsiteX25" fmla="*/ 2558149 w 2838756"/>
              <a:gd name="connsiteY25" fmla="*/ 325185 h 449390"/>
              <a:gd name="connsiteX26" fmla="*/ 2558149 w 2838756"/>
              <a:gd name="connsiteY26" fmla="*/ 193264 h 449390"/>
              <a:gd name="connsiteX27" fmla="*/ 2574718 w 2838756"/>
              <a:gd name="connsiteY27" fmla="*/ 177070 h 449390"/>
              <a:gd name="connsiteX28" fmla="*/ 2250682 w 2838756"/>
              <a:gd name="connsiteY28" fmla="*/ 174022 h 449390"/>
              <a:gd name="connsiteX29" fmla="*/ 2356885 w 2838756"/>
              <a:gd name="connsiteY29" fmla="*/ 295371 h 449390"/>
              <a:gd name="connsiteX30" fmla="*/ 2250682 w 2838756"/>
              <a:gd name="connsiteY30" fmla="*/ 417196 h 449390"/>
              <a:gd name="connsiteX31" fmla="*/ 2144573 w 2838756"/>
              <a:gd name="connsiteY31" fmla="*/ 295371 h 449390"/>
              <a:gd name="connsiteX32" fmla="*/ 2250682 w 2838756"/>
              <a:gd name="connsiteY32" fmla="*/ 174022 h 449390"/>
              <a:gd name="connsiteX33" fmla="*/ 1920070 w 2838756"/>
              <a:gd name="connsiteY33" fmla="*/ 174022 h 449390"/>
              <a:gd name="connsiteX34" fmla="*/ 1997889 w 2838756"/>
              <a:gd name="connsiteY34" fmla="*/ 208884 h 449390"/>
              <a:gd name="connsiteX35" fmla="*/ 2001413 w 2838756"/>
              <a:gd name="connsiteY35" fmla="*/ 218409 h 449390"/>
              <a:gd name="connsiteX36" fmla="*/ 1987322 w 2838756"/>
              <a:gd name="connsiteY36" fmla="*/ 233077 h 449390"/>
              <a:gd name="connsiteX37" fmla="*/ 1986745 w 2838756"/>
              <a:gd name="connsiteY37" fmla="*/ 233077 h 449390"/>
              <a:gd name="connsiteX38" fmla="*/ 1974648 w 2838756"/>
              <a:gd name="connsiteY38" fmla="*/ 226981 h 449390"/>
              <a:gd name="connsiteX39" fmla="*/ 1920070 w 2838756"/>
              <a:gd name="connsiteY39" fmla="*/ 203645 h 449390"/>
              <a:gd name="connsiteX40" fmla="*/ 1848727 w 2838756"/>
              <a:gd name="connsiteY40" fmla="*/ 295657 h 449390"/>
              <a:gd name="connsiteX41" fmla="*/ 1920070 w 2838756"/>
              <a:gd name="connsiteY41" fmla="*/ 388144 h 449390"/>
              <a:gd name="connsiteX42" fmla="*/ 1978648 w 2838756"/>
              <a:gd name="connsiteY42" fmla="*/ 366427 h 449390"/>
              <a:gd name="connsiteX43" fmla="*/ 1988173 w 2838756"/>
              <a:gd name="connsiteY43" fmla="*/ 362903 h 449390"/>
              <a:gd name="connsiteX44" fmla="*/ 2002842 w 2838756"/>
              <a:gd name="connsiteY44" fmla="*/ 377572 h 449390"/>
              <a:gd name="connsiteX45" fmla="*/ 1996269 w 2838756"/>
              <a:gd name="connsiteY45" fmla="*/ 390145 h 449390"/>
              <a:gd name="connsiteX46" fmla="*/ 1920069 w 2838756"/>
              <a:gd name="connsiteY46" fmla="*/ 417481 h 449390"/>
              <a:gd name="connsiteX47" fmla="*/ 1815866 w 2838756"/>
              <a:gd name="connsiteY47" fmla="*/ 295657 h 449390"/>
              <a:gd name="connsiteX48" fmla="*/ 1920070 w 2838756"/>
              <a:gd name="connsiteY48" fmla="*/ 174022 h 449390"/>
              <a:gd name="connsiteX49" fmla="*/ 1026624 w 2838756"/>
              <a:gd name="connsiteY49" fmla="*/ 94584 h 449390"/>
              <a:gd name="connsiteX50" fmla="*/ 904228 w 2838756"/>
              <a:gd name="connsiteY50" fmla="*/ 240792 h 449390"/>
              <a:gd name="connsiteX51" fmla="*/ 1026624 w 2838756"/>
              <a:gd name="connsiteY51" fmla="*/ 386334 h 449390"/>
              <a:gd name="connsiteX52" fmla="*/ 1148925 w 2838756"/>
              <a:gd name="connsiteY52" fmla="*/ 240792 h 449390"/>
              <a:gd name="connsiteX53" fmla="*/ 1026624 w 2838756"/>
              <a:gd name="connsiteY53" fmla="*/ 94584 h 449390"/>
              <a:gd name="connsiteX54" fmla="*/ 1220456 w 2838756"/>
              <a:gd name="connsiteY54" fmla="*/ 66295 h 449390"/>
              <a:gd name="connsiteX55" fmla="*/ 1220743 w 2838756"/>
              <a:gd name="connsiteY55" fmla="*/ 66295 h 449390"/>
              <a:gd name="connsiteX56" fmla="*/ 1236936 w 2838756"/>
              <a:gd name="connsiteY56" fmla="*/ 77439 h 449390"/>
              <a:gd name="connsiteX57" fmla="*/ 1339520 w 2838756"/>
              <a:gd name="connsiteY57" fmla="*/ 349473 h 449390"/>
              <a:gd name="connsiteX58" fmla="*/ 1442199 w 2838756"/>
              <a:gd name="connsiteY58" fmla="*/ 77439 h 449390"/>
              <a:gd name="connsiteX59" fmla="*/ 1458392 w 2838756"/>
              <a:gd name="connsiteY59" fmla="*/ 66295 h 449390"/>
              <a:gd name="connsiteX60" fmla="*/ 1475538 w 2838756"/>
              <a:gd name="connsiteY60" fmla="*/ 83248 h 449390"/>
              <a:gd name="connsiteX61" fmla="*/ 1475537 w 2838756"/>
              <a:gd name="connsiteY61" fmla="*/ 83535 h 449390"/>
              <a:gd name="connsiteX62" fmla="*/ 1474013 w 2838756"/>
              <a:gd name="connsiteY62" fmla="*/ 91060 h 449390"/>
              <a:gd name="connsiteX63" fmla="*/ 1355712 w 2838756"/>
              <a:gd name="connsiteY63" fmla="*/ 403003 h 449390"/>
              <a:gd name="connsiteX64" fmla="*/ 1334391 w 2838756"/>
              <a:gd name="connsiteY64" fmla="*/ 413972 h 449390"/>
              <a:gd name="connsiteX65" fmla="*/ 1323423 w 2838756"/>
              <a:gd name="connsiteY65" fmla="*/ 403003 h 449390"/>
              <a:gd name="connsiteX66" fmla="*/ 1205122 w 2838756"/>
              <a:gd name="connsiteY66" fmla="*/ 91060 h 449390"/>
              <a:gd name="connsiteX67" fmla="*/ 1203598 w 2838756"/>
              <a:gd name="connsiteY67" fmla="*/ 83535 h 449390"/>
              <a:gd name="connsiteX68" fmla="*/ 1220456 w 2838756"/>
              <a:gd name="connsiteY68" fmla="*/ 66295 h 449390"/>
              <a:gd name="connsiteX69" fmla="*/ 1528883 w 2838756"/>
              <a:gd name="connsiteY69" fmla="*/ 64681 h 449390"/>
              <a:gd name="connsiteX70" fmla="*/ 1547356 w 2838756"/>
              <a:gd name="connsiteY70" fmla="*/ 80593 h 449390"/>
              <a:gd name="connsiteX71" fmla="*/ 1547356 w 2838756"/>
              <a:gd name="connsiteY71" fmla="*/ 83154 h 449390"/>
              <a:gd name="connsiteX72" fmla="*/ 1547356 w 2838756"/>
              <a:gd name="connsiteY72" fmla="*/ 220505 h 449390"/>
              <a:gd name="connsiteX73" fmla="*/ 1723378 w 2838756"/>
              <a:gd name="connsiteY73" fmla="*/ 220505 h 449390"/>
              <a:gd name="connsiteX74" fmla="*/ 1723378 w 2838756"/>
              <a:gd name="connsiteY74" fmla="*/ 83535 h 449390"/>
              <a:gd name="connsiteX75" fmla="*/ 1739290 w 2838756"/>
              <a:gd name="connsiteY75" fmla="*/ 65062 h 449390"/>
              <a:gd name="connsiteX76" fmla="*/ 1757763 w 2838756"/>
              <a:gd name="connsiteY76" fmla="*/ 80974 h 449390"/>
              <a:gd name="connsiteX77" fmla="*/ 1757763 w 2838756"/>
              <a:gd name="connsiteY77" fmla="*/ 83535 h 449390"/>
              <a:gd name="connsiteX78" fmla="*/ 1757763 w 2838756"/>
              <a:gd name="connsiteY78" fmla="*/ 397860 h 449390"/>
              <a:gd name="connsiteX79" fmla="*/ 1741851 w 2838756"/>
              <a:gd name="connsiteY79" fmla="*/ 416333 h 449390"/>
              <a:gd name="connsiteX80" fmla="*/ 1723378 w 2838756"/>
              <a:gd name="connsiteY80" fmla="*/ 400421 h 449390"/>
              <a:gd name="connsiteX81" fmla="*/ 1723378 w 2838756"/>
              <a:gd name="connsiteY81" fmla="*/ 397860 h 449390"/>
              <a:gd name="connsiteX82" fmla="*/ 1723378 w 2838756"/>
              <a:gd name="connsiteY82" fmla="*/ 251842 h 449390"/>
              <a:gd name="connsiteX83" fmla="*/ 1547356 w 2838756"/>
              <a:gd name="connsiteY83" fmla="*/ 251842 h 449390"/>
              <a:gd name="connsiteX84" fmla="*/ 1547356 w 2838756"/>
              <a:gd name="connsiteY84" fmla="*/ 397479 h 449390"/>
              <a:gd name="connsiteX85" fmla="*/ 1531444 w 2838756"/>
              <a:gd name="connsiteY85" fmla="*/ 415952 h 449390"/>
              <a:gd name="connsiteX86" fmla="*/ 1512970 w 2838756"/>
              <a:gd name="connsiteY86" fmla="*/ 400040 h 449390"/>
              <a:gd name="connsiteX87" fmla="*/ 1512970 w 2838756"/>
              <a:gd name="connsiteY87" fmla="*/ 397479 h 449390"/>
              <a:gd name="connsiteX88" fmla="*/ 1512970 w 2838756"/>
              <a:gd name="connsiteY88" fmla="*/ 83154 h 449390"/>
              <a:gd name="connsiteX89" fmla="*/ 1528883 w 2838756"/>
              <a:gd name="connsiteY89" fmla="*/ 64681 h 449390"/>
              <a:gd name="connsiteX90" fmla="*/ 1026624 w 2838756"/>
              <a:gd name="connsiteY90" fmla="*/ 63246 h 449390"/>
              <a:gd name="connsiteX91" fmla="*/ 1184358 w 2838756"/>
              <a:gd name="connsiteY91" fmla="*/ 240792 h 449390"/>
              <a:gd name="connsiteX92" fmla="*/ 1026624 w 2838756"/>
              <a:gd name="connsiteY92" fmla="*/ 417672 h 449390"/>
              <a:gd name="connsiteX93" fmla="*/ 868795 w 2838756"/>
              <a:gd name="connsiteY93" fmla="*/ 240792 h 449390"/>
              <a:gd name="connsiteX94" fmla="*/ 1026624 w 2838756"/>
              <a:gd name="connsiteY94" fmla="*/ 63246 h 449390"/>
              <a:gd name="connsiteX95" fmla="*/ 2065135 w 2838756"/>
              <a:gd name="connsiteY95" fmla="*/ 50674 h 449390"/>
              <a:gd name="connsiteX96" fmla="*/ 2081327 w 2838756"/>
              <a:gd name="connsiteY96" fmla="*/ 66772 h 449390"/>
              <a:gd name="connsiteX97" fmla="*/ 2081327 w 2838756"/>
              <a:gd name="connsiteY97" fmla="*/ 356046 h 449390"/>
              <a:gd name="connsiteX98" fmla="*/ 2101520 w 2838756"/>
              <a:gd name="connsiteY98" fmla="*/ 384621 h 449390"/>
              <a:gd name="connsiteX99" fmla="*/ 2117916 w 2838756"/>
              <a:gd name="connsiteY99" fmla="*/ 398609 h 449390"/>
              <a:gd name="connsiteX100" fmla="*/ 2103928 w 2838756"/>
              <a:gd name="connsiteY100" fmla="*/ 415006 h 449390"/>
              <a:gd name="connsiteX101" fmla="*/ 2101520 w 2838756"/>
              <a:gd name="connsiteY101" fmla="*/ 415006 h 449390"/>
              <a:gd name="connsiteX102" fmla="*/ 2048942 w 2838756"/>
              <a:gd name="connsiteY102" fmla="*/ 355855 h 449390"/>
              <a:gd name="connsiteX103" fmla="*/ 2048942 w 2838756"/>
              <a:gd name="connsiteY103" fmla="*/ 66772 h 449390"/>
              <a:gd name="connsiteX104" fmla="*/ 2065135 w 2838756"/>
              <a:gd name="connsiteY104" fmla="*/ 50674 h 449390"/>
              <a:gd name="connsiteX105" fmla="*/ 2822563 w 2838756"/>
              <a:gd name="connsiteY105" fmla="*/ 50578 h 449390"/>
              <a:gd name="connsiteX106" fmla="*/ 2838756 w 2838756"/>
              <a:gd name="connsiteY106" fmla="*/ 66771 h 449390"/>
              <a:gd name="connsiteX107" fmla="*/ 2838755 w 2838756"/>
              <a:gd name="connsiteY107" fmla="*/ 317945 h 449390"/>
              <a:gd name="connsiteX108" fmla="*/ 2739695 w 2838756"/>
              <a:gd name="connsiteY108" fmla="*/ 417577 h 449390"/>
              <a:gd name="connsiteX109" fmla="*/ 2635968 w 2838756"/>
              <a:gd name="connsiteY109" fmla="*/ 295752 h 449390"/>
              <a:gd name="connsiteX110" fmla="*/ 2737600 w 2838756"/>
              <a:gd name="connsiteY110" fmla="*/ 174403 h 449390"/>
              <a:gd name="connsiteX111" fmla="*/ 2806370 w 2838756"/>
              <a:gd name="connsiteY111" fmla="*/ 206884 h 449390"/>
              <a:gd name="connsiteX112" fmla="*/ 2806370 w 2838756"/>
              <a:gd name="connsiteY112" fmla="*/ 66771 h 449390"/>
              <a:gd name="connsiteX113" fmla="*/ 2822563 w 2838756"/>
              <a:gd name="connsiteY113" fmla="*/ 50578 h 449390"/>
              <a:gd name="connsiteX114" fmla="*/ 696678 w 2838756"/>
              <a:gd name="connsiteY114" fmla="*/ 25623 h 449390"/>
              <a:gd name="connsiteX115" fmla="*/ 661054 w 2838756"/>
              <a:gd name="connsiteY115" fmla="*/ 449390 h 449390"/>
              <a:gd name="connsiteX116" fmla="*/ 456838 w 2838756"/>
              <a:gd name="connsiteY116" fmla="*/ 449390 h 449390"/>
              <a:gd name="connsiteX117" fmla="*/ 519703 w 2838756"/>
              <a:gd name="connsiteY117" fmla="*/ 338233 h 449390"/>
              <a:gd name="connsiteX118" fmla="*/ 436550 w 2838756"/>
              <a:gd name="connsiteY118" fmla="*/ 338233 h 449390"/>
              <a:gd name="connsiteX119" fmla="*/ 534562 w 2838756"/>
              <a:gd name="connsiteY119" fmla="*/ 165545 h 449390"/>
              <a:gd name="connsiteX120" fmla="*/ 618192 w 2838756"/>
              <a:gd name="connsiteY120" fmla="*/ 165545 h 449390"/>
              <a:gd name="connsiteX121" fmla="*/ 696678 w 2838756"/>
              <a:gd name="connsiteY121" fmla="*/ 25813 h 449390"/>
              <a:gd name="connsiteX122" fmla="*/ 333013 w 2838756"/>
              <a:gd name="connsiteY122" fmla="*/ 0 h 449390"/>
              <a:gd name="connsiteX123" fmla="*/ 552088 w 2838756"/>
              <a:gd name="connsiteY123" fmla="*/ 0 h 449390"/>
              <a:gd name="connsiteX124" fmla="*/ 293484 w 2838756"/>
              <a:gd name="connsiteY124" fmla="*/ 449199 h 449390"/>
              <a:gd name="connsiteX125" fmla="*/ 293389 w 2838756"/>
              <a:gd name="connsiteY125" fmla="*/ 449390 h 449390"/>
              <a:gd name="connsiteX126" fmla="*/ 85173 w 2838756"/>
              <a:gd name="connsiteY126" fmla="*/ 449390 h 449390"/>
              <a:gd name="connsiteX127" fmla="*/ 49073 w 2838756"/>
              <a:gd name="connsiteY127" fmla="*/ 24670 h 449390"/>
              <a:gd name="connsiteX128" fmla="*/ 184137 w 2838756"/>
              <a:gd name="connsiteY128" fmla="*/ 259271 h 44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2838756" h="449390">
                <a:moveTo>
                  <a:pt x="2739695" y="203359"/>
                </a:moveTo>
                <a:cubicBezTo>
                  <a:pt x="2692070" y="203359"/>
                  <a:pt x="2668353" y="233173"/>
                  <a:pt x="2668353" y="295371"/>
                </a:cubicBezTo>
                <a:cubicBezTo>
                  <a:pt x="2668353" y="357569"/>
                  <a:pt x="2693118" y="387859"/>
                  <a:pt x="2739695" y="387859"/>
                </a:cubicBezTo>
                <a:cubicBezTo>
                  <a:pt x="2778557" y="387859"/>
                  <a:pt x="2806370" y="365665"/>
                  <a:pt x="2806370" y="317564"/>
                </a:cubicBezTo>
                <a:lnTo>
                  <a:pt x="2806370" y="247841"/>
                </a:lnTo>
                <a:cubicBezTo>
                  <a:pt x="2806370" y="247841"/>
                  <a:pt x="2787320" y="203359"/>
                  <a:pt x="2739695" y="203359"/>
                </a:cubicBezTo>
                <a:close/>
                <a:moveTo>
                  <a:pt x="2250682" y="203359"/>
                </a:moveTo>
                <a:cubicBezTo>
                  <a:pt x="2204104" y="203359"/>
                  <a:pt x="2177434" y="231934"/>
                  <a:pt x="2177434" y="295371"/>
                </a:cubicBezTo>
                <a:cubicBezTo>
                  <a:pt x="2177434" y="358807"/>
                  <a:pt x="2204200" y="387859"/>
                  <a:pt x="2250682" y="387859"/>
                </a:cubicBezTo>
                <a:cubicBezTo>
                  <a:pt x="2297164" y="387859"/>
                  <a:pt x="2324405" y="360046"/>
                  <a:pt x="2324405" y="295371"/>
                </a:cubicBezTo>
                <a:lnTo>
                  <a:pt x="2324024" y="295371"/>
                </a:lnTo>
                <a:cubicBezTo>
                  <a:pt x="2324024" y="231649"/>
                  <a:pt x="2297259" y="203359"/>
                  <a:pt x="2250682" y="203359"/>
                </a:cubicBezTo>
                <a:close/>
                <a:moveTo>
                  <a:pt x="2574718" y="177070"/>
                </a:moveTo>
                <a:cubicBezTo>
                  <a:pt x="2574751" y="177070"/>
                  <a:pt x="2574784" y="177070"/>
                  <a:pt x="2574817" y="177071"/>
                </a:cubicBezTo>
                <a:cubicBezTo>
                  <a:pt x="2583602" y="177175"/>
                  <a:pt x="2590639" y="184380"/>
                  <a:pt x="2590535" y="193165"/>
                </a:cubicBezTo>
                <a:cubicBezTo>
                  <a:pt x="2590535" y="193198"/>
                  <a:pt x="2590534" y="193231"/>
                  <a:pt x="2590533" y="193264"/>
                </a:cubicBezTo>
                <a:lnTo>
                  <a:pt x="2590533" y="325185"/>
                </a:lnTo>
                <a:cubicBezTo>
                  <a:pt x="2590533" y="372810"/>
                  <a:pt x="2574817" y="417196"/>
                  <a:pt x="2496426" y="417196"/>
                </a:cubicBezTo>
                <a:cubicBezTo>
                  <a:pt x="2418036" y="417196"/>
                  <a:pt x="2402415" y="373191"/>
                  <a:pt x="2402415" y="325185"/>
                </a:cubicBezTo>
                <a:lnTo>
                  <a:pt x="2402415" y="193264"/>
                </a:lnTo>
                <a:cubicBezTo>
                  <a:pt x="2402255" y="184480"/>
                  <a:pt x="2409247" y="177230"/>
                  <a:pt x="2418031" y="177071"/>
                </a:cubicBezTo>
                <a:cubicBezTo>
                  <a:pt x="2418223" y="177068"/>
                  <a:pt x="2418415" y="177068"/>
                  <a:pt x="2418607" y="177071"/>
                </a:cubicBezTo>
                <a:cubicBezTo>
                  <a:pt x="2427529" y="177123"/>
                  <a:pt x="2434748" y="184342"/>
                  <a:pt x="2434800" y="193264"/>
                </a:cubicBezTo>
                <a:lnTo>
                  <a:pt x="2434800" y="325185"/>
                </a:lnTo>
                <a:cubicBezTo>
                  <a:pt x="2434800" y="358046"/>
                  <a:pt x="2445373" y="386335"/>
                  <a:pt x="2496426" y="386335"/>
                </a:cubicBezTo>
                <a:cubicBezTo>
                  <a:pt x="2547481" y="386335"/>
                  <a:pt x="2558149" y="357760"/>
                  <a:pt x="2558149" y="325185"/>
                </a:cubicBezTo>
                <a:lnTo>
                  <a:pt x="2558149" y="193264"/>
                </a:lnTo>
                <a:cubicBezTo>
                  <a:pt x="2558252" y="184216"/>
                  <a:pt x="2565671" y="176966"/>
                  <a:pt x="2574718" y="177070"/>
                </a:cubicBezTo>
                <a:close/>
                <a:moveTo>
                  <a:pt x="2250682" y="174022"/>
                </a:moveTo>
                <a:cubicBezTo>
                  <a:pt x="2315833" y="174022"/>
                  <a:pt x="2356885" y="212408"/>
                  <a:pt x="2356885" y="295371"/>
                </a:cubicBezTo>
                <a:cubicBezTo>
                  <a:pt x="2356885" y="378238"/>
                  <a:pt x="2316404" y="417196"/>
                  <a:pt x="2250682" y="417196"/>
                </a:cubicBezTo>
                <a:cubicBezTo>
                  <a:pt x="2184959" y="417196"/>
                  <a:pt x="2144573" y="378238"/>
                  <a:pt x="2144573" y="295371"/>
                </a:cubicBezTo>
                <a:cubicBezTo>
                  <a:pt x="2144573" y="212503"/>
                  <a:pt x="2185531" y="174022"/>
                  <a:pt x="2250682" y="174022"/>
                </a:cubicBezTo>
                <a:close/>
                <a:moveTo>
                  <a:pt x="1920070" y="174022"/>
                </a:moveTo>
                <a:cubicBezTo>
                  <a:pt x="1950053" y="172734"/>
                  <a:pt x="1978890" y="185653"/>
                  <a:pt x="1997889" y="208884"/>
                </a:cubicBezTo>
                <a:cubicBezTo>
                  <a:pt x="2000146" y="211546"/>
                  <a:pt x="2001394" y="214918"/>
                  <a:pt x="2001413" y="218409"/>
                </a:cubicBezTo>
                <a:cubicBezTo>
                  <a:pt x="2001572" y="226351"/>
                  <a:pt x="1995264" y="232918"/>
                  <a:pt x="1987322" y="233077"/>
                </a:cubicBezTo>
                <a:cubicBezTo>
                  <a:pt x="1987129" y="233081"/>
                  <a:pt x="1986937" y="233081"/>
                  <a:pt x="1986745" y="233077"/>
                </a:cubicBezTo>
                <a:cubicBezTo>
                  <a:pt x="1981967" y="233108"/>
                  <a:pt x="1977465" y="230840"/>
                  <a:pt x="1974648" y="226981"/>
                </a:cubicBezTo>
                <a:cubicBezTo>
                  <a:pt x="1961300" y="210833"/>
                  <a:pt x="1940966" y="202139"/>
                  <a:pt x="1920070" y="203645"/>
                </a:cubicBezTo>
                <a:cubicBezTo>
                  <a:pt x="1873492" y="203645"/>
                  <a:pt x="1848727" y="233458"/>
                  <a:pt x="1848727" y="295657"/>
                </a:cubicBezTo>
                <a:cubicBezTo>
                  <a:pt x="1848727" y="357855"/>
                  <a:pt x="1873492" y="388144"/>
                  <a:pt x="1920070" y="388144"/>
                </a:cubicBezTo>
                <a:cubicBezTo>
                  <a:pt x="1941528" y="387943"/>
                  <a:pt x="1962244" y="380263"/>
                  <a:pt x="1978648" y="366427"/>
                </a:cubicBezTo>
                <a:cubicBezTo>
                  <a:pt x="1981311" y="364170"/>
                  <a:pt x="1984683" y="362923"/>
                  <a:pt x="1988173" y="362903"/>
                </a:cubicBezTo>
                <a:cubicBezTo>
                  <a:pt x="1996275" y="362903"/>
                  <a:pt x="2002842" y="369470"/>
                  <a:pt x="2002842" y="377572"/>
                </a:cubicBezTo>
                <a:cubicBezTo>
                  <a:pt x="2002806" y="382577"/>
                  <a:pt x="2000359" y="387258"/>
                  <a:pt x="1996269" y="390145"/>
                </a:cubicBezTo>
                <a:cubicBezTo>
                  <a:pt x="1975028" y="408202"/>
                  <a:pt x="1947945" y="417918"/>
                  <a:pt x="1920069" y="417481"/>
                </a:cubicBezTo>
                <a:cubicBezTo>
                  <a:pt x="1854823" y="417481"/>
                  <a:pt x="1815866" y="378524"/>
                  <a:pt x="1815866" y="295657"/>
                </a:cubicBezTo>
                <a:cubicBezTo>
                  <a:pt x="1815866" y="212789"/>
                  <a:pt x="1854823" y="174022"/>
                  <a:pt x="1920070" y="174022"/>
                </a:cubicBezTo>
                <a:close/>
                <a:moveTo>
                  <a:pt x="1026624" y="94584"/>
                </a:moveTo>
                <a:cubicBezTo>
                  <a:pt x="949281" y="94584"/>
                  <a:pt x="904228" y="141637"/>
                  <a:pt x="904228" y="240792"/>
                </a:cubicBezTo>
                <a:cubicBezTo>
                  <a:pt x="904228" y="339376"/>
                  <a:pt x="949186" y="386334"/>
                  <a:pt x="1026624" y="386334"/>
                </a:cubicBezTo>
                <a:cubicBezTo>
                  <a:pt x="1104063" y="386334"/>
                  <a:pt x="1148925" y="339376"/>
                  <a:pt x="1148925" y="240792"/>
                </a:cubicBezTo>
                <a:cubicBezTo>
                  <a:pt x="1148925" y="142209"/>
                  <a:pt x="1103967" y="94584"/>
                  <a:pt x="1026624" y="94584"/>
                </a:cubicBezTo>
                <a:close/>
                <a:moveTo>
                  <a:pt x="1220456" y="66295"/>
                </a:moveTo>
                <a:cubicBezTo>
                  <a:pt x="1220552" y="66294"/>
                  <a:pt x="1220648" y="66294"/>
                  <a:pt x="1220743" y="66295"/>
                </a:cubicBezTo>
                <a:cubicBezTo>
                  <a:pt x="1227929" y="66295"/>
                  <a:pt x="1234369" y="70727"/>
                  <a:pt x="1236936" y="77439"/>
                </a:cubicBezTo>
                <a:lnTo>
                  <a:pt x="1339520" y="349473"/>
                </a:lnTo>
                <a:lnTo>
                  <a:pt x="1442199" y="77439"/>
                </a:lnTo>
                <a:cubicBezTo>
                  <a:pt x="1444766" y="70727"/>
                  <a:pt x="1451206" y="66295"/>
                  <a:pt x="1458392" y="66295"/>
                </a:cubicBezTo>
                <a:cubicBezTo>
                  <a:pt x="1467808" y="66241"/>
                  <a:pt x="1475484" y="73832"/>
                  <a:pt x="1475538" y="83248"/>
                </a:cubicBezTo>
                <a:cubicBezTo>
                  <a:pt x="1475538" y="83344"/>
                  <a:pt x="1475538" y="83439"/>
                  <a:pt x="1475537" y="83535"/>
                </a:cubicBezTo>
                <a:cubicBezTo>
                  <a:pt x="1475453" y="86111"/>
                  <a:pt x="1474938" y="88654"/>
                  <a:pt x="1474013" y="91060"/>
                </a:cubicBezTo>
                <a:lnTo>
                  <a:pt x="1355712" y="403003"/>
                </a:lnTo>
                <a:cubicBezTo>
                  <a:pt x="1352853" y="411920"/>
                  <a:pt x="1343307" y="416831"/>
                  <a:pt x="1334391" y="413972"/>
                </a:cubicBezTo>
                <a:cubicBezTo>
                  <a:pt x="1329179" y="412300"/>
                  <a:pt x="1325094" y="408216"/>
                  <a:pt x="1323423" y="403003"/>
                </a:cubicBezTo>
                <a:lnTo>
                  <a:pt x="1205122" y="91060"/>
                </a:lnTo>
                <a:cubicBezTo>
                  <a:pt x="1204197" y="88654"/>
                  <a:pt x="1203682" y="86111"/>
                  <a:pt x="1203598" y="83535"/>
                </a:cubicBezTo>
                <a:cubicBezTo>
                  <a:pt x="1203493" y="74119"/>
                  <a:pt x="1211040" y="66401"/>
                  <a:pt x="1220456" y="66295"/>
                </a:cubicBezTo>
                <a:close/>
                <a:moveTo>
                  <a:pt x="1528883" y="64681"/>
                </a:moveTo>
                <a:cubicBezTo>
                  <a:pt x="1538378" y="63974"/>
                  <a:pt x="1546648" y="71098"/>
                  <a:pt x="1547356" y="80593"/>
                </a:cubicBezTo>
                <a:cubicBezTo>
                  <a:pt x="1547419" y="81445"/>
                  <a:pt x="1547419" y="82301"/>
                  <a:pt x="1547356" y="83154"/>
                </a:cubicBezTo>
                <a:lnTo>
                  <a:pt x="1547356" y="220505"/>
                </a:lnTo>
                <a:lnTo>
                  <a:pt x="1723378" y="220505"/>
                </a:lnTo>
                <a:lnTo>
                  <a:pt x="1723378" y="83535"/>
                </a:lnTo>
                <a:cubicBezTo>
                  <a:pt x="1722670" y="74040"/>
                  <a:pt x="1729794" y="65769"/>
                  <a:pt x="1739290" y="65062"/>
                </a:cubicBezTo>
                <a:cubicBezTo>
                  <a:pt x="1748785" y="64355"/>
                  <a:pt x="1757056" y="71479"/>
                  <a:pt x="1757763" y="80974"/>
                </a:cubicBezTo>
                <a:cubicBezTo>
                  <a:pt x="1757826" y="81826"/>
                  <a:pt x="1757826" y="82682"/>
                  <a:pt x="1757763" y="83535"/>
                </a:cubicBezTo>
                <a:lnTo>
                  <a:pt x="1757763" y="397860"/>
                </a:lnTo>
                <a:cubicBezTo>
                  <a:pt x="1758470" y="407355"/>
                  <a:pt x="1751346" y="415626"/>
                  <a:pt x="1741851" y="416333"/>
                </a:cubicBezTo>
                <a:cubicBezTo>
                  <a:pt x="1732356" y="417040"/>
                  <a:pt x="1724085" y="409916"/>
                  <a:pt x="1723378" y="400421"/>
                </a:cubicBezTo>
                <a:cubicBezTo>
                  <a:pt x="1723314" y="399569"/>
                  <a:pt x="1723314" y="398713"/>
                  <a:pt x="1723378" y="397860"/>
                </a:cubicBezTo>
                <a:lnTo>
                  <a:pt x="1723378" y="251842"/>
                </a:lnTo>
                <a:lnTo>
                  <a:pt x="1547356" y="251842"/>
                </a:lnTo>
                <a:lnTo>
                  <a:pt x="1547356" y="397479"/>
                </a:lnTo>
                <a:cubicBezTo>
                  <a:pt x="1548063" y="406974"/>
                  <a:pt x="1540939" y="415245"/>
                  <a:pt x="1531444" y="415952"/>
                </a:cubicBezTo>
                <a:cubicBezTo>
                  <a:pt x="1521948" y="416659"/>
                  <a:pt x="1513678" y="409535"/>
                  <a:pt x="1512970" y="400040"/>
                </a:cubicBezTo>
                <a:cubicBezTo>
                  <a:pt x="1512907" y="399188"/>
                  <a:pt x="1512907" y="398332"/>
                  <a:pt x="1512970" y="397479"/>
                </a:cubicBezTo>
                <a:lnTo>
                  <a:pt x="1512970" y="83154"/>
                </a:lnTo>
                <a:cubicBezTo>
                  <a:pt x="1512263" y="73659"/>
                  <a:pt x="1519387" y="65388"/>
                  <a:pt x="1528883" y="64681"/>
                </a:cubicBezTo>
                <a:close/>
                <a:moveTo>
                  <a:pt x="1026624" y="63246"/>
                </a:moveTo>
                <a:cubicBezTo>
                  <a:pt x="1124732" y="63246"/>
                  <a:pt x="1184358" y="120873"/>
                  <a:pt x="1184358" y="240792"/>
                </a:cubicBezTo>
                <a:cubicBezTo>
                  <a:pt x="1184358" y="360712"/>
                  <a:pt x="1124256" y="417672"/>
                  <a:pt x="1026624" y="417672"/>
                </a:cubicBezTo>
                <a:cubicBezTo>
                  <a:pt x="928993" y="417672"/>
                  <a:pt x="868795" y="359569"/>
                  <a:pt x="868795" y="240792"/>
                </a:cubicBezTo>
                <a:cubicBezTo>
                  <a:pt x="868795" y="120873"/>
                  <a:pt x="928517" y="63246"/>
                  <a:pt x="1026624" y="63246"/>
                </a:cubicBezTo>
                <a:close/>
                <a:moveTo>
                  <a:pt x="2065135" y="50674"/>
                </a:moveTo>
                <a:cubicBezTo>
                  <a:pt x="2074040" y="50674"/>
                  <a:pt x="2081275" y="57866"/>
                  <a:pt x="2081327" y="66772"/>
                </a:cubicBezTo>
                <a:lnTo>
                  <a:pt x="2081327" y="356046"/>
                </a:lnTo>
                <a:cubicBezTo>
                  <a:pt x="2081327" y="376239"/>
                  <a:pt x="2087899" y="384621"/>
                  <a:pt x="2101520" y="384621"/>
                </a:cubicBezTo>
                <a:cubicBezTo>
                  <a:pt x="2109911" y="383956"/>
                  <a:pt x="2117251" y="390219"/>
                  <a:pt x="2117916" y="398609"/>
                </a:cubicBezTo>
                <a:cubicBezTo>
                  <a:pt x="2118581" y="407000"/>
                  <a:pt x="2112319" y="414341"/>
                  <a:pt x="2103928" y="415006"/>
                </a:cubicBezTo>
                <a:cubicBezTo>
                  <a:pt x="2103127" y="415069"/>
                  <a:pt x="2102322" y="415069"/>
                  <a:pt x="2101520" y="415006"/>
                </a:cubicBezTo>
                <a:cubicBezTo>
                  <a:pt x="2067706" y="415006"/>
                  <a:pt x="2048942" y="394717"/>
                  <a:pt x="2048942" y="355855"/>
                </a:cubicBezTo>
                <a:lnTo>
                  <a:pt x="2048942" y="66772"/>
                </a:lnTo>
                <a:cubicBezTo>
                  <a:pt x="2049193" y="57951"/>
                  <a:pt x="2056312" y="50874"/>
                  <a:pt x="2065135" y="50674"/>
                </a:cubicBezTo>
                <a:close/>
                <a:moveTo>
                  <a:pt x="2822563" y="50578"/>
                </a:moveTo>
                <a:cubicBezTo>
                  <a:pt x="2831506" y="50578"/>
                  <a:pt x="2838756" y="57828"/>
                  <a:pt x="2838756" y="66771"/>
                </a:cubicBezTo>
                <a:lnTo>
                  <a:pt x="2838755" y="317945"/>
                </a:lnTo>
                <a:cubicBezTo>
                  <a:pt x="2838755" y="384620"/>
                  <a:pt x="2797322" y="417577"/>
                  <a:pt x="2739695" y="417577"/>
                </a:cubicBezTo>
                <a:cubicBezTo>
                  <a:pt x="2674449" y="417577"/>
                  <a:pt x="2635968" y="378619"/>
                  <a:pt x="2635968" y="295752"/>
                </a:cubicBezTo>
                <a:cubicBezTo>
                  <a:pt x="2635968" y="212884"/>
                  <a:pt x="2672449" y="174403"/>
                  <a:pt x="2737600" y="174403"/>
                </a:cubicBezTo>
                <a:cubicBezTo>
                  <a:pt x="2764334" y="173912"/>
                  <a:pt x="2789767" y="185924"/>
                  <a:pt x="2806370" y="206884"/>
                </a:cubicBezTo>
                <a:lnTo>
                  <a:pt x="2806370" y="66771"/>
                </a:lnTo>
                <a:cubicBezTo>
                  <a:pt x="2806370" y="57828"/>
                  <a:pt x="2813620" y="50578"/>
                  <a:pt x="2822563" y="50578"/>
                </a:cubicBezTo>
                <a:close/>
                <a:moveTo>
                  <a:pt x="696678" y="25623"/>
                </a:moveTo>
                <a:cubicBezTo>
                  <a:pt x="771809" y="161038"/>
                  <a:pt x="757738" y="328418"/>
                  <a:pt x="661054" y="449390"/>
                </a:cubicBezTo>
                <a:lnTo>
                  <a:pt x="456838" y="449390"/>
                </a:lnTo>
                <a:lnTo>
                  <a:pt x="519703" y="338233"/>
                </a:lnTo>
                <a:lnTo>
                  <a:pt x="436550" y="338233"/>
                </a:lnTo>
                <a:lnTo>
                  <a:pt x="534562" y="165545"/>
                </a:lnTo>
                <a:lnTo>
                  <a:pt x="618192" y="165545"/>
                </a:lnTo>
                <a:lnTo>
                  <a:pt x="696678" y="25813"/>
                </a:lnTo>
                <a:close/>
                <a:moveTo>
                  <a:pt x="333013" y="0"/>
                </a:moveTo>
                <a:lnTo>
                  <a:pt x="552088" y="0"/>
                </a:lnTo>
                <a:lnTo>
                  <a:pt x="293484" y="449199"/>
                </a:lnTo>
                <a:lnTo>
                  <a:pt x="293389" y="449390"/>
                </a:lnTo>
                <a:lnTo>
                  <a:pt x="85173" y="449390"/>
                </a:lnTo>
                <a:cubicBezTo>
                  <a:pt x="-13395" y="328848"/>
                  <a:pt x="-27736" y="160118"/>
                  <a:pt x="49073" y="24670"/>
                </a:cubicBezTo>
                <a:lnTo>
                  <a:pt x="184137" y="25927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5CB34389-8586-0075-8C37-0666FAFCE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542925"/>
            <a:ext cx="11117836" cy="452432"/>
          </a:xfrm>
          <a:prstGeom prst="rect">
            <a:avLst/>
          </a:prstGeom>
        </p:spPr>
        <p:txBody>
          <a:bodyPr vert="horz" lIns="0" tIns="45720" rIns="0" bIns="45720" rtlCol="0" anchor="t">
            <a:spAutoFit/>
          </a:bodyPr>
          <a:lstStyle/>
          <a:p>
            <a:r>
              <a:rPr lang="fr-FR"/>
              <a:t>Title of the slide</a:t>
            </a:r>
            <a:endParaRPr lang="en-US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F7C5570-D3D0-42C3-9EBA-55A772E5A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423" y="1501372"/>
            <a:ext cx="11342251" cy="435133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 dirty="0"/>
              <a:t>Click </a:t>
            </a:r>
            <a:r>
              <a:rPr lang="fr-FR" dirty="0" err="1"/>
              <a:t>here</a:t>
            </a:r>
            <a:r>
              <a:rPr lang="fr-FR" dirty="0"/>
              <a:t> to </a:t>
            </a:r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01 </a:t>
            </a:r>
            <a:r>
              <a:rPr lang="fr-FR" dirty="0" err="1"/>
              <a:t>level</a:t>
            </a:r>
            <a:r>
              <a:rPr lang="fr-FR" dirty="0"/>
              <a:t> </a:t>
            </a:r>
            <a:r>
              <a:rPr lang="fr-FR" dirty="0" err="1"/>
              <a:t>text</a:t>
            </a:r>
            <a:endParaRPr lang="fr-FR" dirty="0"/>
          </a:p>
          <a:p>
            <a:pPr lvl="1"/>
            <a:r>
              <a:rPr lang="fr-FR" dirty="0"/>
              <a:t>Click </a:t>
            </a:r>
            <a:r>
              <a:rPr lang="fr-FR" dirty="0" err="1"/>
              <a:t>here</a:t>
            </a:r>
            <a:r>
              <a:rPr lang="fr-FR" dirty="0"/>
              <a:t> to </a:t>
            </a:r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02 </a:t>
            </a:r>
            <a:r>
              <a:rPr lang="fr-FR" dirty="0" err="1"/>
              <a:t>level</a:t>
            </a:r>
            <a:r>
              <a:rPr lang="fr-FR" dirty="0"/>
              <a:t> </a:t>
            </a:r>
            <a:r>
              <a:rPr lang="fr-FR" dirty="0" err="1"/>
              <a:t>text</a:t>
            </a:r>
            <a:endParaRPr lang="fr-FR" dirty="0"/>
          </a:p>
          <a:p>
            <a:pPr lvl="2"/>
            <a:r>
              <a:rPr lang="fr-FR" dirty="0"/>
              <a:t>Click </a:t>
            </a:r>
            <a:r>
              <a:rPr lang="fr-FR" dirty="0" err="1"/>
              <a:t>here</a:t>
            </a:r>
            <a:r>
              <a:rPr lang="fr-FR" dirty="0"/>
              <a:t> to </a:t>
            </a:r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03 </a:t>
            </a:r>
            <a:r>
              <a:rPr lang="fr-FR" dirty="0" err="1"/>
              <a:t>level</a:t>
            </a:r>
            <a:r>
              <a:rPr lang="fr-FR" dirty="0"/>
              <a:t>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F29B53-0375-DEC0-2076-BE41410AD0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11300" y="6383401"/>
            <a:ext cx="7099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636369"/>
                </a:solidFill>
              </a:defRPr>
            </a:lvl1pPr>
          </a:lstStyle>
          <a:p>
            <a:r>
              <a:rPr lang="fr-FR"/>
              <a:t>Name of the document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914547-F39B-F4D0-2BCD-4F15A5D1CC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0776" y="638340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636369"/>
                </a:solidFill>
              </a:defRPr>
            </a:lvl1pPr>
          </a:lstStyle>
          <a:p>
            <a:fld id="{79AF822A-40E7-450E-BBE0-3EB502F51B07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9BE356E8-9C86-EA17-5197-32FD298D2078}"/>
              </a:ext>
            </a:extLst>
          </p:cNvPr>
          <p:cNvCxnSpPr>
            <a:cxnSpLocks/>
          </p:cNvCxnSpPr>
          <p:nvPr userDrawn="1"/>
        </p:nvCxnSpPr>
        <p:spPr>
          <a:xfrm>
            <a:off x="1506537" y="6436895"/>
            <a:ext cx="0" cy="200733"/>
          </a:xfrm>
          <a:prstGeom prst="line">
            <a:avLst/>
          </a:prstGeom>
          <a:ln>
            <a:solidFill>
              <a:srgbClr val="6363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722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4" r:id="rId2"/>
    <p:sldLayoutId id="2147483731" r:id="rId3"/>
    <p:sldLayoutId id="2147483675" r:id="rId4"/>
    <p:sldLayoutId id="2147483676" r:id="rId5"/>
    <p:sldLayoutId id="2147483725" r:id="rId6"/>
    <p:sldLayoutId id="2147483677" r:id="rId7"/>
    <p:sldLayoutId id="2147483667" r:id="rId8"/>
    <p:sldLayoutId id="2147483686" r:id="rId9"/>
    <p:sldLayoutId id="2147483687" r:id="rId10"/>
    <p:sldLayoutId id="2147483692" r:id="rId11"/>
    <p:sldLayoutId id="2147483693" r:id="rId12"/>
    <p:sldLayoutId id="2147483700" r:id="rId13"/>
    <p:sldLayoutId id="2147483696" r:id="rId14"/>
    <p:sldLayoutId id="2147483712" r:id="rId15"/>
    <p:sldLayoutId id="2147483718" r:id="rId16"/>
    <p:sldLayoutId id="2147483699" r:id="rId17"/>
    <p:sldLayoutId id="2147483709" r:id="rId18"/>
    <p:sldLayoutId id="2147483703" r:id="rId19"/>
    <p:sldLayoutId id="2147483704" r:id="rId20"/>
    <p:sldLayoutId id="2147483705" r:id="rId21"/>
    <p:sldLayoutId id="2147483707" r:id="rId22"/>
    <p:sldLayoutId id="2147483710" r:id="rId23"/>
    <p:sldLayoutId id="2147483713" r:id="rId24"/>
    <p:sldLayoutId id="2147483720" r:id="rId25"/>
    <p:sldLayoutId id="2147483716" r:id="rId26"/>
    <p:sldLayoutId id="2147483717" r:id="rId27"/>
    <p:sldLayoutId id="2147483698" r:id="rId28"/>
    <p:sldLayoutId id="2147483679" r:id="rId29"/>
    <p:sldLayoutId id="2147483688" r:id="rId30"/>
    <p:sldLayoutId id="2147483690" r:id="rId31"/>
    <p:sldLayoutId id="2147483694" r:id="rId32"/>
    <p:sldLayoutId id="2147483672" r:id="rId33"/>
    <p:sldLayoutId id="2147483697" r:id="rId34"/>
    <p:sldLayoutId id="2147483652" r:id="rId35"/>
    <p:sldLayoutId id="2147483732" r:id="rId36"/>
    <p:sldLayoutId id="2147483734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Source Sans Pro" panose="020B0503030403020204" pitchFamily="34" charset="0"/>
        <a:buChar char=" 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04788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Tx/>
        <a:buBlip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</a:buBlip>
        <a:defRPr sz="1400" b="0" kern="1200">
          <a:solidFill>
            <a:srgbClr val="636369"/>
          </a:solidFill>
          <a:latin typeface="+mn-lt"/>
          <a:ea typeface="+mn-ea"/>
          <a:cs typeface="+mn-cs"/>
        </a:defRPr>
      </a:lvl2pPr>
      <a:lvl3pPr marL="714375" indent="-250825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Tx/>
        <a:buBlip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</a:buBlip>
        <a:defRPr sz="1200" kern="1200">
          <a:solidFill>
            <a:srgbClr val="636369"/>
          </a:solidFill>
          <a:latin typeface="+mn-lt"/>
          <a:ea typeface="+mn-ea"/>
          <a:cs typeface="+mn-cs"/>
        </a:defRPr>
      </a:lvl3pPr>
      <a:lvl4pPr marL="895350" indent="-1524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rgbClr val="636369"/>
          </a:solidFill>
          <a:latin typeface="+mn-lt"/>
          <a:ea typeface="+mn-ea"/>
          <a:cs typeface="+mn-cs"/>
        </a:defRPr>
      </a:lvl4pPr>
      <a:lvl5pPr marL="1076325" indent="-139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rgbClr val="63636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56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6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5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Relationship Id="rId6" Type="http://schemas.microsoft.com/office/2007/relationships/hdphoto" Target="../media/hdphoto1.wdp"/><Relationship Id="rId5" Type="http://schemas.openxmlformats.org/officeDocument/2006/relationships/image" Target="../media/image20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5.png"/><Relationship Id="rId4" Type="http://schemas.openxmlformats.org/officeDocument/2006/relationships/image" Target="https://substackcdn.com/image/fetch/w_1456,c_limit,f_auto,q_auto:good,fl_progressive:steep/https%3A%2F%2Fsubstack-post-media.s3.amazonaws.com%2Fpublic%2Fimages%2F1921b143-41a8-4022-b950-34604eaae9b4_1386x926.pn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7.png"/><Relationship Id="rId4" Type="http://schemas.openxmlformats.org/officeDocument/2006/relationships/image" Target="file:////Users/glebourg/Library/Group%20Containers/UBF8T346G9.ms/WebArchiveCopyPasteTempFiles/com.microsoft.Word/https%253A%252F%252Fsubstack-post-media.s3.amazonaws.com%252Fpublic%252Fimages%252Ffe7f188f-e73d-4b3f-af4d-e7c75073de28_795x549.pn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1.png"/><Relationship Id="rId4" Type="http://schemas.openxmlformats.org/officeDocument/2006/relationships/image" Target="https://substackcdn.com/image/fetch/w_1456,c_limit,f_auto,q_auto:good,fl_progressive:steep/https%3A%2F%2Fsubstack-post-media.s3.amazonaws.com%2Fpublic%2Fimages%2Fe409e5d1-eca1-4791-a32f-945ad9297554_1382x1066.pn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.xml"/><Relationship Id="rId4" Type="http://schemas.openxmlformats.org/officeDocument/2006/relationships/image" Target="https://substackcdn.com/image/fetch/w_1456,c_limit,f_auto,q_auto:good,fl_progressive:steep/https%3A%2F%2Fsubstack-post-media.s3.amazonaws.com%2Fpublic%2Fimages%2F555ea3db-f728-4548-9165-1fbaadcae91a_1600x1002.png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svg"/><Relationship Id="rId18" Type="http://schemas.openxmlformats.org/officeDocument/2006/relationships/image" Target="../media/image65.png"/><Relationship Id="rId3" Type="http://schemas.openxmlformats.org/officeDocument/2006/relationships/image" Target="../media/image50.svg"/><Relationship Id="rId21" Type="http://schemas.openxmlformats.org/officeDocument/2006/relationships/image" Target="../media/image68.png"/><Relationship Id="rId7" Type="http://schemas.openxmlformats.org/officeDocument/2006/relationships/image" Target="../media/image54.svg"/><Relationship Id="rId12" Type="http://schemas.openxmlformats.org/officeDocument/2006/relationships/image" Target="../media/image59.png"/><Relationship Id="rId17" Type="http://schemas.openxmlformats.org/officeDocument/2006/relationships/image" Target="../media/image64.svg"/><Relationship Id="rId2" Type="http://schemas.openxmlformats.org/officeDocument/2006/relationships/image" Target="../media/image49.png"/><Relationship Id="rId16" Type="http://schemas.openxmlformats.org/officeDocument/2006/relationships/image" Target="../media/image63.png"/><Relationship Id="rId20" Type="http://schemas.openxmlformats.org/officeDocument/2006/relationships/image" Target="../media/image6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53.png"/><Relationship Id="rId11" Type="http://schemas.openxmlformats.org/officeDocument/2006/relationships/image" Target="../media/image58.svg"/><Relationship Id="rId5" Type="http://schemas.openxmlformats.org/officeDocument/2006/relationships/image" Target="../media/image52.svg"/><Relationship Id="rId15" Type="http://schemas.openxmlformats.org/officeDocument/2006/relationships/image" Target="../media/image62.svg"/><Relationship Id="rId10" Type="http://schemas.openxmlformats.org/officeDocument/2006/relationships/image" Target="../media/image57.png"/><Relationship Id="rId19" Type="http://schemas.openxmlformats.org/officeDocument/2006/relationships/image" Target="../media/image66.svg"/><Relationship Id="rId4" Type="http://schemas.openxmlformats.org/officeDocument/2006/relationships/image" Target="../media/image51.png"/><Relationship Id="rId9" Type="http://schemas.openxmlformats.org/officeDocument/2006/relationships/image" Target="../media/image56.svg"/><Relationship Id="rId14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jpe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74.png"/><Relationship Id="rId12" Type="http://schemas.openxmlformats.org/officeDocument/2006/relationships/image" Target="../media/image78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7.xml"/><Relationship Id="rId6" Type="http://schemas.microsoft.com/office/2007/relationships/diagramDrawing" Target="../diagrams/drawing1.xml"/><Relationship Id="rId11" Type="http://schemas.openxmlformats.org/officeDocument/2006/relationships/image" Target="../media/image77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76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8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285E9C05-D93C-0901-4B79-5465BA6735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9462" y="4382523"/>
            <a:ext cx="4384214" cy="498598"/>
          </a:xfrm>
        </p:spPr>
        <p:txBody>
          <a:bodyPr/>
          <a:lstStyle/>
          <a:p>
            <a:pPr lvl="0"/>
            <a:r>
              <a:rPr lang="fr-FR" dirty="0"/>
              <a:t>GREGORY LEBOURG</a:t>
            </a:r>
          </a:p>
          <a:p>
            <a:pPr lvl="0"/>
            <a:r>
              <a:rPr lang="fr-FR" dirty="0"/>
              <a:t>GLOBAL ENVIRONMENTAL DIRECTOR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5C6B2C8-252D-9923-9CF9-DFDA1140CC91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053402" y="5920496"/>
            <a:ext cx="2876046" cy="603871"/>
          </a:xfrm>
        </p:spPr>
        <p:txBody>
          <a:bodyPr/>
          <a:lstStyle/>
          <a:p>
            <a:r>
              <a:rPr lang="en-GB" sz="1800" dirty="0"/>
              <a:t>&lt;&gt;</a:t>
            </a:r>
          </a:p>
          <a:p>
            <a:r>
              <a:rPr lang="en-GB" sz="1800" dirty="0"/>
              <a:t>September, 2025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358C05E-0F30-7330-6504-7995D9B1E4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9462" y="3087517"/>
            <a:ext cx="7922990" cy="1144929"/>
          </a:xfrm>
        </p:spPr>
        <p:txBody>
          <a:bodyPr/>
          <a:lstStyle/>
          <a:p>
            <a:r>
              <a:rPr lang="en-US" dirty="0"/>
              <a:t>AI impact on the environment</a:t>
            </a:r>
          </a:p>
          <a:p>
            <a:r>
              <a:rPr lang="en-US" dirty="0"/>
              <a:t>Projections and remedies</a:t>
            </a:r>
          </a:p>
        </p:txBody>
      </p:sp>
    </p:spTree>
    <p:extLst>
      <p:ext uri="{BB962C8B-B14F-4D97-AF65-F5344CB8AC3E}">
        <p14:creationId xmlns:p14="http://schemas.microsoft.com/office/powerpoint/2010/main" val="39075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95CF2-2815-BBF1-BA12-4CA43653C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7C159D7-8BE7-17F5-2076-03964D0A5A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AI impact on the environment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CC633EB-FE49-DA3B-5CD6-8ED625081E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AF822A-40E7-450E-BBE0-3EB502F51B0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CD22C0B-4CD8-FCF4-75DB-34E1C80AFB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04106" y="2850471"/>
            <a:ext cx="4974645" cy="1144929"/>
          </a:xfrm>
        </p:spPr>
        <p:txBody>
          <a:bodyPr/>
          <a:lstStyle/>
          <a:p>
            <a:r>
              <a:rPr lang="en-GB" dirty="0"/>
              <a:t>Assessing the AI impact on the environment, where are we ?</a:t>
            </a:r>
          </a:p>
          <a:p>
            <a:pPr lvl="0"/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B0CC82A4-9754-5FD3-B83D-6DAF529335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573423" y="2233289"/>
            <a:ext cx="2042227" cy="2391424"/>
          </a:xfrm>
        </p:spPr>
        <p:txBody>
          <a:bodyPr/>
          <a:lstStyle/>
          <a:p>
            <a:r>
              <a:rPr lang="fr-FR" dirty="0"/>
              <a:t>00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9D7D398-7385-5F68-4B5C-1C146AC30F2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680682" y="4363819"/>
            <a:ext cx="5632805" cy="2910516"/>
            <a:chOff x="5680682" y="4363819"/>
            <a:chExt cx="5632805" cy="2910516"/>
          </a:xfrm>
        </p:grpSpPr>
        <p:sp>
          <p:nvSpPr>
            <p:cNvPr id="11" name="Graphique 2">
              <a:extLst>
                <a:ext uri="{FF2B5EF4-FFF2-40B4-BE49-F238E27FC236}">
                  <a16:creationId xmlns:a16="http://schemas.microsoft.com/office/drawing/2014/main" id="{EA5AA96D-A0E5-0D6A-749A-9038218266D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5536135" y="4508366"/>
              <a:ext cx="2157935" cy="1868841"/>
            </a:xfrm>
            <a:custGeom>
              <a:avLst/>
              <a:gdLst>
                <a:gd name="connsiteX0" fmla="*/ 1233583 w 2467165"/>
                <a:gd name="connsiteY0" fmla="*/ 0 h 2136648"/>
                <a:gd name="connsiteX1" fmla="*/ 1850327 w 2467165"/>
                <a:gd name="connsiteY1" fmla="*/ 1068324 h 2136648"/>
                <a:gd name="connsiteX2" fmla="*/ 2467166 w 2467165"/>
                <a:gd name="connsiteY2" fmla="*/ 2136648 h 2136648"/>
                <a:gd name="connsiteX3" fmla="*/ 1233583 w 2467165"/>
                <a:gd name="connsiteY3" fmla="*/ 2136648 h 2136648"/>
                <a:gd name="connsiteX4" fmla="*/ 0 w 2467165"/>
                <a:gd name="connsiteY4" fmla="*/ 2136648 h 2136648"/>
                <a:gd name="connsiteX5" fmla="*/ 616744 w 2467165"/>
                <a:gd name="connsiteY5" fmla="*/ 1068324 h 2136648"/>
                <a:gd name="connsiteX6" fmla="*/ 1233583 w 2467165"/>
                <a:gd name="connsiteY6" fmla="*/ 0 h 213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7165" h="2136648">
                  <a:moveTo>
                    <a:pt x="1233583" y="0"/>
                  </a:moveTo>
                  <a:lnTo>
                    <a:pt x="1850327" y="1068324"/>
                  </a:lnTo>
                  <a:lnTo>
                    <a:pt x="2467166" y="2136648"/>
                  </a:lnTo>
                  <a:lnTo>
                    <a:pt x="1233583" y="2136648"/>
                  </a:lnTo>
                  <a:lnTo>
                    <a:pt x="0" y="2136648"/>
                  </a:lnTo>
                  <a:lnTo>
                    <a:pt x="616744" y="1068324"/>
                  </a:lnTo>
                  <a:lnTo>
                    <a:pt x="1233583" y="0"/>
                  </a:lnTo>
                  <a:close/>
                </a:path>
              </a:pathLst>
            </a:custGeom>
            <a:gradFill flip="none" rotWithShape="1">
              <a:gsLst>
                <a:gs pos="34000">
                  <a:srgbClr val="0312B2">
                    <a:alpha val="55000"/>
                  </a:srgbClr>
                </a:gs>
                <a:gs pos="89000">
                  <a:srgbClr val="030E98"/>
                </a:gs>
              </a:gsLst>
              <a:lin ang="9600000" scaled="0"/>
              <a:tileRect/>
            </a:gradFill>
            <a:ln w="60325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Source Sans Pro"/>
              </a:endParaRPr>
            </a:p>
          </p:txBody>
        </p:sp>
        <p:sp>
          <p:nvSpPr>
            <p:cNvPr id="13" name="Graphique 2">
              <a:extLst>
                <a:ext uri="{FF2B5EF4-FFF2-40B4-BE49-F238E27FC236}">
                  <a16:creationId xmlns:a16="http://schemas.microsoft.com/office/drawing/2014/main" id="{EE2F0289-EA60-802D-9FCF-5CE7E378CE0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10012645" y="5973493"/>
              <a:ext cx="1394233" cy="1207451"/>
            </a:xfrm>
            <a:custGeom>
              <a:avLst/>
              <a:gdLst>
                <a:gd name="connsiteX0" fmla="*/ 1233583 w 2467165"/>
                <a:gd name="connsiteY0" fmla="*/ 0 h 2136648"/>
                <a:gd name="connsiteX1" fmla="*/ 1850327 w 2467165"/>
                <a:gd name="connsiteY1" fmla="*/ 1068324 h 2136648"/>
                <a:gd name="connsiteX2" fmla="*/ 2467166 w 2467165"/>
                <a:gd name="connsiteY2" fmla="*/ 2136648 h 2136648"/>
                <a:gd name="connsiteX3" fmla="*/ 1233583 w 2467165"/>
                <a:gd name="connsiteY3" fmla="*/ 2136648 h 2136648"/>
                <a:gd name="connsiteX4" fmla="*/ 0 w 2467165"/>
                <a:gd name="connsiteY4" fmla="*/ 2136648 h 2136648"/>
                <a:gd name="connsiteX5" fmla="*/ 616744 w 2467165"/>
                <a:gd name="connsiteY5" fmla="*/ 1068324 h 2136648"/>
                <a:gd name="connsiteX6" fmla="*/ 1233583 w 2467165"/>
                <a:gd name="connsiteY6" fmla="*/ 0 h 213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7165" h="2136648">
                  <a:moveTo>
                    <a:pt x="1233583" y="0"/>
                  </a:moveTo>
                  <a:lnTo>
                    <a:pt x="1850327" y="1068324"/>
                  </a:lnTo>
                  <a:lnTo>
                    <a:pt x="2467166" y="2136648"/>
                  </a:lnTo>
                  <a:lnTo>
                    <a:pt x="1233583" y="2136648"/>
                  </a:lnTo>
                  <a:lnTo>
                    <a:pt x="0" y="2136648"/>
                  </a:lnTo>
                  <a:lnTo>
                    <a:pt x="616744" y="1068324"/>
                  </a:lnTo>
                  <a:lnTo>
                    <a:pt x="1233583" y="0"/>
                  </a:lnTo>
                  <a:close/>
                </a:path>
              </a:pathLst>
            </a:custGeom>
            <a:gradFill flip="none" rotWithShape="1">
              <a:gsLst>
                <a:gs pos="34000">
                  <a:srgbClr val="0312B2">
                    <a:alpha val="55000"/>
                  </a:srgbClr>
                </a:gs>
                <a:gs pos="89000">
                  <a:srgbClr val="030E98"/>
                </a:gs>
              </a:gsLst>
              <a:lin ang="9600000" scaled="0"/>
              <a:tileRect/>
            </a:gradFill>
            <a:ln w="60325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Source Sans 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2910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5B566-0A90-EC49-CCA3-18FE6390B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2">
            <a:extLst>
              <a:ext uri="{FF2B5EF4-FFF2-40B4-BE49-F238E27FC236}">
                <a16:creationId xmlns:a16="http://schemas.microsoft.com/office/drawing/2014/main" id="{104E2B28-9D0B-3F0D-BD3A-896B8FB69A9C}"/>
              </a:ext>
            </a:extLst>
          </p:cNvPr>
          <p:cNvSpPr txBox="1">
            <a:spLocks/>
          </p:cNvSpPr>
          <p:nvPr/>
        </p:nvSpPr>
        <p:spPr>
          <a:xfrm>
            <a:off x="731837" y="542925"/>
            <a:ext cx="10953217" cy="452432"/>
          </a:xfrm>
          <a:prstGeom prst="rect">
            <a:avLst/>
          </a:prstGeom>
        </p:spPr>
        <p:txBody>
          <a:bodyPr vert="horz" lIns="0" tIns="45720" rIns="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600" b="0" i="0" u="none" strike="noStrike" kern="1200" cap="none" spc="0" normalizeH="0" dirty="0">
                <a:ln>
                  <a:noFill/>
                </a:ln>
                <a:solidFill>
                  <a:srgbClr val="000E9C"/>
                </a:solidFill>
                <a:effectLst/>
                <a:uLnTx/>
                <a:uFillTx/>
                <a:latin typeface="Source Sans Pro Black"/>
                <a:ea typeface="+mj-ea"/>
                <a:cs typeface="+mj-cs"/>
              </a:rPr>
              <a:t>“Only can we solve a problem by assessing it correctly”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73FB427-F783-EEDC-96A6-329D486464FB}"/>
              </a:ext>
            </a:extLst>
          </p:cNvPr>
          <p:cNvSpPr txBox="1"/>
          <p:nvPr/>
        </p:nvSpPr>
        <p:spPr>
          <a:xfrm>
            <a:off x="7779026" y="-1192696"/>
            <a:ext cx="0" cy="0"/>
          </a:xfrm>
          <a:prstGeom prst="rect">
            <a:avLst/>
          </a:prstGeom>
        </p:spPr>
        <p:txBody>
          <a:bodyPr vert="horz" wrap="none" lIns="0" tIns="45720" rIns="0" bIns="45720" rtlCol="0" anchor="t">
            <a:normAutofit fontScale="25000" lnSpcReduction="20000"/>
          </a:bodyPr>
          <a:lstStyle/>
          <a:p>
            <a:pPr algn="l"/>
            <a:endParaRPr lang="en-GB" dirty="0"/>
          </a:p>
        </p:txBody>
      </p:sp>
      <p:sp>
        <p:nvSpPr>
          <p:cNvPr id="11" name="Espace réservé du numéro de diapositive 3">
            <a:extLst>
              <a:ext uri="{FF2B5EF4-FFF2-40B4-BE49-F238E27FC236}">
                <a16:creationId xmlns:a16="http://schemas.microsoft.com/office/drawing/2014/main" id="{0CCC7FF6-D7AB-4E90-71C2-692950E5263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81751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3</a:t>
            </a:fld>
            <a:endParaRPr lang="en-US"/>
          </a:p>
        </p:txBody>
      </p:sp>
      <p:sp>
        <p:nvSpPr>
          <p:cNvPr id="13" name="Espace réservé du pied de page 1">
            <a:extLst>
              <a:ext uri="{FF2B5EF4-FFF2-40B4-BE49-F238E27FC236}">
                <a16:creationId xmlns:a16="http://schemas.microsoft.com/office/drawing/2014/main" id="{DDD8699C-1992-5A74-52B4-E1D73B6E18C7}"/>
              </a:ext>
            </a:extLst>
          </p:cNvPr>
          <p:cNvSpPr txBox="1">
            <a:spLocks/>
          </p:cNvSpPr>
          <p:nvPr/>
        </p:nvSpPr>
        <p:spPr>
          <a:xfrm>
            <a:off x="1560512" y="6430962"/>
            <a:ext cx="70993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AI impact on the environment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97F09F58-FBF5-715E-44E1-77E6790D6DC6}"/>
              </a:ext>
            </a:extLst>
          </p:cNvPr>
          <p:cNvSpPr txBox="1">
            <a:spLocks/>
          </p:cNvSpPr>
          <p:nvPr/>
        </p:nvSpPr>
        <p:spPr>
          <a:xfrm>
            <a:off x="624326" y="995357"/>
            <a:ext cx="10383897" cy="452432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We see more and more research papers being published </a:t>
            </a:r>
            <a:endParaRPr lang="en-US" sz="2400" b="0" dirty="0">
              <a:solidFill>
                <a:srgbClr val="000E9D"/>
              </a:solidFill>
              <a:latin typeface="Source Sans Pro Light" panose="020B0403030403020204" pitchFamily="34" charset="77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6E295D9-60E5-ECBD-0694-AAF5B138B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836" y="1504949"/>
            <a:ext cx="2093318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26" name="Picture 2" descr="Mistral AI – Présentation et utilisation du modèle dans le ...">
            <a:extLst>
              <a:ext uri="{FF2B5EF4-FFF2-40B4-BE49-F238E27FC236}">
                <a16:creationId xmlns:a16="http://schemas.microsoft.com/office/drawing/2014/main" id="{CC1ECE1C-9CB5-2F41-DDFA-2668D00AE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6" y="1900221"/>
            <a:ext cx="2099095" cy="11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CEE907DA-2987-B7CB-5F3E-ED86493283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4132" y="1550668"/>
            <a:ext cx="4443178" cy="1877772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3AB5E61-12DA-A2E3-A39F-AB6AC95E1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544" y="4309532"/>
            <a:ext cx="1625678" cy="60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Une image contenant texte, Police, blanc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DABF25C-77F4-F7AD-131A-AEA969633E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1957" y="6029138"/>
            <a:ext cx="3827528" cy="68699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3A0CF17-8C6F-E3B2-33F7-95BFE852B7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8102" y="3653909"/>
            <a:ext cx="5075239" cy="226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48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49736-8035-D382-2E70-D96748824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2">
            <a:extLst>
              <a:ext uri="{FF2B5EF4-FFF2-40B4-BE49-F238E27FC236}">
                <a16:creationId xmlns:a16="http://schemas.microsoft.com/office/drawing/2014/main" id="{90A55529-E48B-CF7A-55DB-604A42FE8BFE}"/>
              </a:ext>
            </a:extLst>
          </p:cNvPr>
          <p:cNvSpPr txBox="1">
            <a:spLocks/>
          </p:cNvSpPr>
          <p:nvPr/>
        </p:nvSpPr>
        <p:spPr>
          <a:xfrm>
            <a:off x="731837" y="542925"/>
            <a:ext cx="10953217" cy="452432"/>
          </a:xfrm>
          <a:prstGeom prst="rect">
            <a:avLst/>
          </a:prstGeom>
        </p:spPr>
        <p:txBody>
          <a:bodyPr vert="horz" lIns="0" tIns="45720" rIns="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000E9C"/>
                </a:solidFill>
                <a:latin typeface="Source Sans Pro Black"/>
              </a:rPr>
              <a:t>W</a:t>
            </a:r>
            <a:r>
              <a:rPr lang="en-GB" sz="2600" b="0" i="0" u="none" strike="noStrike" kern="1200" cap="none" spc="0" normalizeH="0" dirty="0">
                <a:ln>
                  <a:noFill/>
                </a:ln>
                <a:solidFill>
                  <a:srgbClr val="000E9C"/>
                </a:solidFill>
                <a:effectLst/>
                <a:uLnTx/>
                <a:uFillTx/>
                <a:latin typeface="Source Sans Pro Black"/>
                <a:ea typeface="+mj-ea"/>
                <a:cs typeface="+mj-cs"/>
              </a:rPr>
              <a:t>e are not there yet…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58B3038-9CDF-D108-9E6E-C5FD6CF9A003}"/>
              </a:ext>
            </a:extLst>
          </p:cNvPr>
          <p:cNvSpPr txBox="1"/>
          <p:nvPr/>
        </p:nvSpPr>
        <p:spPr>
          <a:xfrm>
            <a:off x="7779026" y="-1192696"/>
            <a:ext cx="0" cy="0"/>
          </a:xfrm>
          <a:prstGeom prst="rect">
            <a:avLst/>
          </a:prstGeom>
        </p:spPr>
        <p:txBody>
          <a:bodyPr vert="horz" wrap="none" lIns="0" tIns="45720" rIns="0" bIns="45720" rtlCol="0" anchor="t">
            <a:normAutofit fontScale="25000" lnSpcReduction="20000"/>
          </a:bodyPr>
          <a:lstStyle/>
          <a:p>
            <a:pPr algn="l"/>
            <a:endParaRPr lang="en-GB" dirty="0"/>
          </a:p>
        </p:txBody>
      </p:sp>
      <p:sp>
        <p:nvSpPr>
          <p:cNvPr id="11" name="Espace réservé du numéro de diapositive 3">
            <a:extLst>
              <a:ext uri="{FF2B5EF4-FFF2-40B4-BE49-F238E27FC236}">
                <a16:creationId xmlns:a16="http://schemas.microsoft.com/office/drawing/2014/main" id="{CACED487-C03E-9ECE-0365-7A8C93C828F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81751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4</a:t>
            </a:fld>
            <a:endParaRPr lang="en-US"/>
          </a:p>
        </p:txBody>
      </p:sp>
      <p:sp>
        <p:nvSpPr>
          <p:cNvPr id="13" name="Espace réservé du pied de page 1">
            <a:extLst>
              <a:ext uri="{FF2B5EF4-FFF2-40B4-BE49-F238E27FC236}">
                <a16:creationId xmlns:a16="http://schemas.microsoft.com/office/drawing/2014/main" id="{D47B1A85-4405-F353-7C6B-7093812138BE}"/>
              </a:ext>
            </a:extLst>
          </p:cNvPr>
          <p:cNvSpPr txBox="1">
            <a:spLocks/>
          </p:cNvSpPr>
          <p:nvPr/>
        </p:nvSpPr>
        <p:spPr>
          <a:xfrm>
            <a:off x="1560512" y="6430962"/>
            <a:ext cx="70993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AI impact on the environment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E25250F-F8BA-F4E7-AF46-C83EA5390D2F}"/>
              </a:ext>
            </a:extLst>
          </p:cNvPr>
          <p:cNvSpPr txBox="1">
            <a:spLocks/>
          </p:cNvSpPr>
          <p:nvPr/>
        </p:nvSpPr>
        <p:spPr>
          <a:xfrm>
            <a:off x="624326" y="995357"/>
            <a:ext cx="10383897" cy="452432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Misaligned methodologies and wilful bad faith (?) blur the picture</a:t>
            </a:r>
            <a:endParaRPr lang="en-US" sz="2400" b="0" dirty="0">
              <a:solidFill>
                <a:srgbClr val="000E9D"/>
              </a:solidFill>
              <a:latin typeface="Source Sans Pro Light" panose="020B0403030403020204" pitchFamily="34" charset="77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2CBB93F-53DA-7475-7536-9C2476828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836" y="1504949"/>
            <a:ext cx="2093318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26" name="Picture 2" descr="Mistral AI – Présentation et utilisation du modèle dans le ...">
            <a:extLst>
              <a:ext uri="{FF2B5EF4-FFF2-40B4-BE49-F238E27FC236}">
                <a16:creationId xmlns:a16="http://schemas.microsoft.com/office/drawing/2014/main" id="{22454E42-259C-FC65-4826-DBE91E411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6" y="1900221"/>
            <a:ext cx="2099095" cy="11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057A6A5F-7394-86AE-08E0-DC2A389FA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544" y="4309532"/>
            <a:ext cx="1625678" cy="60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7">
            <a:extLst>
              <a:ext uri="{FF2B5EF4-FFF2-40B4-BE49-F238E27FC236}">
                <a16:creationId xmlns:a16="http://schemas.microsoft.com/office/drawing/2014/main" id="{58F8A153-2477-9C65-D3AF-620972B7C0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/>
        </p:blipFill>
        <p:spPr>
          <a:xfrm>
            <a:off x="3481493" y="1832699"/>
            <a:ext cx="446604" cy="432000"/>
          </a:xfrm>
          <a:prstGeom prst="rect">
            <a:avLst/>
          </a:prstGeom>
          <a:ln w="0"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56B42E6-5532-A463-1ABA-B86A2A7A4E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3481493" y="2749051"/>
            <a:ext cx="448259" cy="432000"/>
          </a:xfrm>
          <a:prstGeom prst="rect">
            <a:avLst/>
          </a:prstGeom>
          <a:ln w="0">
            <a:noFill/>
          </a:ln>
        </p:spPr>
      </p:pic>
      <p:pic>
        <p:nvPicPr>
          <p:cNvPr id="19" name="Image 7">
            <a:extLst>
              <a:ext uri="{FF2B5EF4-FFF2-40B4-BE49-F238E27FC236}">
                <a16:creationId xmlns:a16="http://schemas.microsoft.com/office/drawing/2014/main" id="{8EC5BF33-A5AF-F971-870F-B22A659C83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/>
        </p:blipFill>
        <p:spPr>
          <a:xfrm>
            <a:off x="3481493" y="4101766"/>
            <a:ext cx="446604" cy="432000"/>
          </a:xfrm>
          <a:prstGeom prst="rect">
            <a:avLst/>
          </a:prstGeom>
          <a:ln w="0"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61C546B-3A7B-5FFC-396A-2FD66B4BA6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3481493" y="5018118"/>
            <a:ext cx="448259" cy="432000"/>
          </a:xfrm>
          <a:prstGeom prst="rect">
            <a:avLst/>
          </a:prstGeom>
          <a:ln w="0">
            <a:noFill/>
          </a:ln>
        </p:spPr>
      </p:pic>
      <p:sp>
        <p:nvSpPr>
          <p:cNvPr id="25" name="Titre 2">
            <a:extLst>
              <a:ext uri="{FF2B5EF4-FFF2-40B4-BE49-F238E27FC236}">
                <a16:creationId xmlns:a16="http://schemas.microsoft.com/office/drawing/2014/main" id="{2B995E05-89FC-45A3-5B53-03DCCC91B58D}"/>
              </a:ext>
            </a:extLst>
          </p:cNvPr>
          <p:cNvSpPr txBox="1">
            <a:spLocks/>
          </p:cNvSpPr>
          <p:nvPr/>
        </p:nvSpPr>
        <p:spPr>
          <a:xfrm>
            <a:off x="4294257" y="1844260"/>
            <a:ext cx="2772749" cy="432000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fr-FR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1 gCO2e per prompt</a:t>
            </a:r>
            <a:endParaRPr lang="en-US" sz="2400" b="0" dirty="0">
              <a:solidFill>
                <a:srgbClr val="000E9D"/>
              </a:solidFill>
              <a:latin typeface="Source Sans Pro Light" panose="020B0403030403020204" pitchFamily="34" charset="77"/>
            </a:endParaRPr>
          </a:p>
        </p:txBody>
      </p:sp>
      <p:sp>
        <p:nvSpPr>
          <p:cNvPr id="28" name="Titre 2">
            <a:extLst>
              <a:ext uri="{FF2B5EF4-FFF2-40B4-BE49-F238E27FC236}">
                <a16:creationId xmlns:a16="http://schemas.microsoft.com/office/drawing/2014/main" id="{9B03D965-CD37-2635-C818-968452222363}"/>
              </a:ext>
            </a:extLst>
          </p:cNvPr>
          <p:cNvSpPr txBox="1">
            <a:spLocks/>
          </p:cNvSpPr>
          <p:nvPr/>
        </p:nvSpPr>
        <p:spPr>
          <a:xfrm>
            <a:off x="4294257" y="2749051"/>
            <a:ext cx="2772749" cy="432000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fr-FR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45 ml per prompt</a:t>
            </a:r>
            <a:endParaRPr lang="en-US" sz="2400" b="0" dirty="0">
              <a:solidFill>
                <a:srgbClr val="000E9D"/>
              </a:solidFill>
              <a:latin typeface="Source Sans Pro Light" panose="020B0403030403020204" pitchFamily="34" charset="77"/>
            </a:endParaRPr>
          </a:p>
        </p:txBody>
      </p:sp>
      <p:sp>
        <p:nvSpPr>
          <p:cNvPr id="29" name="Titre 2">
            <a:extLst>
              <a:ext uri="{FF2B5EF4-FFF2-40B4-BE49-F238E27FC236}">
                <a16:creationId xmlns:a16="http://schemas.microsoft.com/office/drawing/2014/main" id="{004CC194-8F3A-BCE5-8D40-B5FC3E5ED9D8}"/>
              </a:ext>
            </a:extLst>
          </p:cNvPr>
          <p:cNvSpPr txBox="1">
            <a:spLocks/>
          </p:cNvSpPr>
          <p:nvPr/>
        </p:nvSpPr>
        <p:spPr>
          <a:xfrm>
            <a:off x="4294257" y="4098065"/>
            <a:ext cx="3203823" cy="432000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fr-FR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0.03 gCO2e per prompt</a:t>
            </a:r>
            <a:endParaRPr lang="en-US" sz="2400" b="0" dirty="0">
              <a:solidFill>
                <a:srgbClr val="000E9D"/>
              </a:solidFill>
              <a:latin typeface="Source Sans Pro Light" panose="020B0403030403020204" pitchFamily="34" charset="77"/>
            </a:endParaRPr>
          </a:p>
        </p:txBody>
      </p:sp>
      <p:sp>
        <p:nvSpPr>
          <p:cNvPr id="30" name="Titre 2">
            <a:extLst>
              <a:ext uri="{FF2B5EF4-FFF2-40B4-BE49-F238E27FC236}">
                <a16:creationId xmlns:a16="http://schemas.microsoft.com/office/drawing/2014/main" id="{48063D2F-F970-8895-53DE-99CF63415AD6}"/>
              </a:ext>
            </a:extLst>
          </p:cNvPr>
          <p:cNvSpPr txBox="1">
            <a:spLocks/>
          </p:cNvSpPr>
          <p:nvPr/>
        </p:nvSpPr>
        <p:spPr>
          <a:xfrm>
            <a:off x="4294257" y="5002856"/>
            <a:ext cx="2772749" cy="432000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fr-FR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0.26 ml per prompt</a:t>
            </a:r>
            <a:endParaRPr lang="en-US" sz="2400" b="0" dirty="0">
              <a:solidFill>
                <a:srgbClr val="000E9D"/>
              </a:solidFill>
              <a:latin typeface="Source Sans Pro Light" panose="020B0403030403020204" pitchFamily="34" charset="77"/>
            </a:endParaRPr>
          </a:p>
        </p:txBody>
      </p:sp>
      <p:pic>
        <p:nvPicPr>
          <p:cNvPr id="1032" name="Picture 8" descr="Bonhomme qui s'interroge : 1 316 images vectorielles de stock et images  vectorielles | Shutterstock">
            <a:extLst>
              <a:ext uri="{FF2B5EF4-FFF2-40B4-BE49-F238E27FC236}">
                <a16:creationId xmlns:a16="http://schemas.microsoft.com/office/drawing/2014/main" id="{CB24B398-FD75-2BAC-8B5C-1816DAFBF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3482" y="1550668"/>
            <a:ext cx="1812018" cy="411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046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18E48-3268-EC77-FEDE-212A52B0E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2">
            <a:extLst>
              <a:ext uri="{FF2B5EF4-FFF2-40B4-BE49-F238E27FC236}">
                <a16:creationId xmlns:a16="http://schemas.microsoft.com/office/drawing/2014/main" id="{A813DACD-FB69-C23D-30C4-5B0082B22BC2}"/>
              </a:ext>
            </a:extLst>
          </p:cNvPr>
          <p:cNvSpPr txBox="1">
            <a:spLocks/>
          </p:cNvSpPr>
          <p:nvPr/>
        </p:nvSpPr>
        <p:spPr>
          <a:xfrm>
            <a:off x="731837" y="542925"/>
            <a:ext cx="10953217" cy="452432"/>
          </a:xfrm>
          <a:prstGeom prst="rect">
            <a:avLst/>
          </a:prstGeom>
        </p:spPr>
        <p:txBody>
          <a:bodyPr vert="horz" lIns="0" tIns="45720" rIns="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600" b="0" i="0" u="none" strike="noStrike" kern="1200" cap="none" spc="0" normalizeH="0" dirty="0">
                <a:ln>
                  <a:noFill/>
                </a:ln>
                <a:solidFill>
                  <a:srgbClr val="000E9C"/>
                </a:solidFill>
                <a:effectLst/>
                <a:uLnTx/>
                <a:uFillTx/>
                <a:latin typeface="Source Sans Pro Black"/>
                <a:ea typeface="+mj-ea"/>
                <a:cs typeface="+mj-cs"/>
              </a:rPr>
              <a:t>But there is hope !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08DB8F1-55D3-4C3F-AACA-90695841B664}"/>
              </a:ext>
            </a:extLst>
          </p:cNvPr>
          <p:cNvSpPr txBox="1"/>
          <p:nvPr/>
        </p:nvSpPr>
        <p:spPr>
          <a:xfrm>
            <a:off x="7779026" y="-1192696"/>
            <a:ext cx="0" cy="0"/>
          </a:xfrm>
          <a:prstGeom prst="rect">
            <a:avLst/>
          </a:prstGeom>
        </p:spPr>
        <p:txBody>
          <a:bodyPr vert="horz" wrap="none" lIns="0" tIns="45720" rIns="0" bIns="45720" rtlCol="0" anchor="t">
            <a:normAutofit fontScale="25000" lnSpcReduction="20000"/>
          </a:bodyPr>
          <a:lstStyle/>
          <a:p>
            <a:pPr algn="l"/>
            <a:endParaRPr lang="en-GB" dirty="0"/>
          </a:p>
        </p:txBody>
      </p:sp>
      <p:sp>
        <p:nvSpPr>
          <p:cNvPr id="11" name="Espace réservé du numéro de diapositive 3">
            <a:extLst>
              <a:ext uri="{FF2B5EF4-FFF2-40B4-BE49-F238E27FC236}">
                <a16:creationId xmlns:a16="http://schemas.microsoft.com/office/drawing/2014/main" id="{2CC403F4-D9E0-AE33-BF41-2F868AEE02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81751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5</a:t>
            </a:fld>
            <a:endParaRPr lang="en-US"/>
          </a:p>
        </p:txBody>
      </p:sp>
      <p:sp>
        <p:nvSpPr>
          <p:cNvPr id="13" name="Espace réservé du pied de page 1">
            <a:extLst>
              <a:ext uri="{FF2B5EF4-FFF2-40B4-BE49-F238E27FC236}">
                <a16:creationId xmlns:a16="http://schemas.microsoft.com/office/drawing/2014/main" id="{D9646043-B69A-2474-3599-E2258E19B04E}"/>
              </a:ext>
            </a:extLst>
          </p:cNvPr>
          <p:cNvSpPr txBox="1">
            <a:spLocks/>
          </p:cNvSpPr>
          <p:nvPr/>
        </p:nvSpPr>
        <p:spPr>
          <a:xfrm>
            <a:off x="1560512" y="6430962"/>
            <a:ext cx="70993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AI impact on the environment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4D11E90F-E93D-63B8-EEEE-0675AE10823F}"/>
              </a:ext>
            </a:extLst>
          </p:cNvPr>
          <p:cNvSpPr txBox="1">
            <a:spLocks/>
          </p:cNvSpPr>
          <p:nvPr/>
        </p:nvSpPr>
        <p:spPr>
          <a:xfrm>
            <a:off x="624326" y="995357"/>
            <a:ext cx="10383897" cy="452432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Countless independent and rigorous scientific studies are released</a:t>
            </a:r>
            <a:endParaRPr lang="en-US" sz="2400" b="0" dirty="0">
              <a:solidFill>
                <a:srgbClr val="000E9D"/>
              </a:solidFill>
              <a:latin typeface="Source Sans Pro Light" panose="020B0403030403020204" pitchFamily="34" charset="77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A941973-28A9-7092-1946-6E57393B5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836" y="1504949"/>
            <a:ext cx="2093318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7" name="Image 6" descr="Une image contenant texte, capture d’écran, Police, lettre&#10;&#10;Le contenu généré par l’IA peut être incorrect.">
            <a:extLst>
              <a:ext uri="{FF2B5EF4-FFF2-40B4-BE49-F238E27FC236}">
                <a16:creationId xmlns:a16="http://schemas.microsoft.com/office/drawing/2014/main" id="{3119FEF5-0A4B-ABD2-2232-F30071BE3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317" y="1360807"/>
            <a:ext cx="4094255" cy="531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145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A55F955-3739-4C28-F3AF-C72F42A4B1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AI impact on the environment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E3C2934-88B1-9321-1DFF-F7929AAEE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AF822A-40E7-450E-BBE0-3EB502F51B0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DB9359E-6A57-4EA0-D58D-9DCA87FB9A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04106" y="2850471"/>
            <a:ext cx="4974645" cy="1144929"/>
          </a:xfrm>
        </p:spPr>
        <p:txBody>
          <a:bodyPr/>
          <a:lstStyle/>
          <a:p>
            <a:r>
              <a:rPr lang="en-GB" dirty="0"/>
              <a:t>Data </a:t>
            </a:r>
            <a:r>
              <a:rPr lang="en-GB" dirty="0" err="1"/>
              <a:t>centers</a:t>
            </a:r>
            <a:endParaRPr lang="en-GB" dirty="0"/>
          </a:p>
          <a:p>
            <a:r>
              <a:rPr lang="en-GB" dirty="0"/>
              <a:t>utilities demand</a:t>
            </a:r>
          </a:p>
          <a:p>
            <a:pPr lvl="0"/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4F1B3F5-9B6B-D759-E348-48EAB16FBC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/>
              <a:t>01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5CD6648F-05AA-D83C-79F5-54C96341D42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680682" y="4363819"/>
            <a:ext cx="5632805" cy="2910516"/>
            <a:chOff x="5680682" y="4363819"/>
            <a:chExt cx="5632805" cy="2910516"/>
          </a:xfrm>
        </p:grpSpPr>
        <p:sp>
          <p:nvSpPr>
            <p:cNvPr id="11" name="Graphique 2">
              <a:extLst>
                <a:ext uri="{FF2B5EF4-FFF2-40B4-BE49-F238E27FC236}">
                  <a16:creationId xmlns:a16="http://schemas.microsoft.com/office/drawing/2014/main" id="{D95011E7-040F-3A9E-03CE-01267129A41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5536135" y="4508366"/>
              <a:ext cx="2157935" cy="1868841"/>
            </a:xfrm>
            <a:custGeom>
              <a:avLst/>
              <a:gdLst>
                <a:gd name="connsiteX0" fmla="*/ 1233583 w 2467165"/>
                <a:gd name="connsiteY0" fmla="*/ 0 h 2136648"/>
                <a:gd name="connsiteX1" fmla="*/ 1850327 w 2467165"/>
                <a:gd name="connsiteY1" fmla="*/ 1068324 h 2136648"/>
                <a:gd name="connsiteX2" fmla="*/ 2467166 w 2467165"/>
                <a:gd name="connsiteY2" fmla="*/ 2136648 h 2136648"/>
                <a:gd name="connsiteX3" fmla="*/ 1233583 w 2467165"/>
                <a:gd name="connsiteY3" fmla="*/ 2136648 h 2136648"/>
                <a:gd name="connsiteX4" fmla="*/ 0 w 2467165"/>
                <a:gd name="connsiteY4" fmla="*/ 2136648 h 2136648"/>
                <a:gd name="connsiteX5" fmla="*/ 616744 w 2467165"/>
                <a:gd name="connsiteY5" fmla="*/ 1068324 h 2136648"/>
                <a:gd name="connsiteX6" fmla="*/ 1233583 w 2467165"/>
                <a:gd name="connsiteY6" fmla="*/ 0 h 213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7165" h="2136648">
                  <a:moveTo>
                    <a:pt x="1233583" y="0"/>
                  </a:moveTo>
                  <a:lnTo>
                    <a:pt x="1850327" y="1068324"/>
                  </a:lnTo>
                  <a:lnTo>
                    <a:pt x="2467166" y="2136648"/>
                  </a:lnTo>
                  <a:lnTo>
                    <a:pt x="1233583" y="2136648"/>
                  </a:lnTo>
                  <a:lnTo>
                    <a:pt x="0" y="2136648"/>
                  </a:lnTo>
                  <a:lnTo>
                    <a:pt x="616744" y="1068324"/>
                  </a:lnTo>
                  <a:lnTo>
                    <a:pt x="1233583" y="0"/>
                  </a:lnTo>
                  <a:close/>
                </a:path>
              </a:pathLst>
            </a:custGeom>
            <a:gradFill flip="none" rotWithShape="1">
              <a:gsLst>
                <a:gs pos="34000">
                  <a:srgbClr val="0312B2">
                    <a:alpha val="55000"/>
                  </a:srgbClr>
                </a:gs>
                <a:gs pos="89000">
                  <a:srgbClr val="030E98"/>
                </a:gs>
              </a:gsLst>
              <a:lin ang="9600000" scaled="0"/>
              <a:tileRect/>
            </a:gradFill>
            <a:ln w="60325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Source Sans Pro"/>
              </a:endParaRPr>
            </a:p>
          </p:txBody>
        </p:sp>
        <p:sp>
          <p:nvSpPr>
            <p:cNvPr id="13" name="Graphique 2">
              <a:extLst>
                <a:ext uri="{FF2B5EF4-FFF2-40B4-BE49-F238E27FC236}">
                  <a16:creationId xmlns:a16="http://schemas.microsoft.com/office/drawing/2014/main" id="{515F6AB8-3FAB-8BAE-E0CA-53F6C60390F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10012645" y="5973493"/>
              <a:ext cx="1394233" cy="1207451"/>
            </a:xfrm>
            <a:custGeom>
              <a:avLst/>
              <a:gdLst>
                <a:gd name="connsiteX0" fmla="*/ 1233583 w 2467165"/>
                <a:gd name="connsiteY0" fmla="*/ 0 h 2136648"/>
                <a:gd name="connsiteX1" fmla="*/ 1850327 w 2467165"/>
                <a:gd name="connsiteY1" fmla="*/ 1068324 h 2136648"/>
                <a:gd name="connsiteX2" fmla="*/ 2467166 w 2467165"/>
                <a:gd name="connsiteY2" fmla="*/ 2136648 h 2136648"/>
                <a:gd name="connsiteX3" fmla="*/ 1233583 w 2467165"/>
                <a:gd name="connsiteY3" fmla="*/ 2136648 h 2136648"/>
                <a:gd name="connsiteX4" fmla="*/ 0 w 2467165"/>
                <a:gd name="connsiteY4" fmla="*/ 2136648 h 2136648"/>
                <a:gd name="connsiteX5" fmla="*/ 616744 w 2467165"/>
                <a:gd name="connsiteY5" fmla="*/ 1068324 h 2136648"/>
                <a:gd name="connsiteX6" fmla="*/ 1233583 w 2467165"/>
                <a:gd name="connsiteY6" fmla="*/ 0 h 213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7165" h="2136648">
                  <a:moveTo>
                    <a:pt x="1233583" y="0"/>
                  </a:moveTo>
                  <a:lnTo>
                    <a:pt x="1850327" y="1068324"/>
                  </a:lnTo>
                  <a:lnTo>
                    <a:pt x="2467166" y="2136648"/>
                  </a:lnTo>
                  <a:lnTo>
                    <a:pt x="1233583" y="2136648"/>
                  </a:lnTo>
                  <a:lnTo>
                    <a:pt x="0" y="2136648"/>
                  </a:lnTo>
                  <a:lnTo>
                    <a:pt x="616744" y="1068324"/>
                  </a:lnTo>
                  <a:lnTo>
                    <a:pt x="1233583" y="0"/>
                  </a:lnTo>
                  <a:close/>
                </a:path>
              </a:pathLst>
            </a:custGeom>
            <a:gradFill flip="none" rotWithShape="1">
              <a:gsLst>
                <a:gs pos="34000">
                  <a:srgbClr val="0312B2">
                    <a:alpha val="55000"/>
                  </a:srgbClr>
                </a:gs>
                <a:gs pos="89000">
                  <a:srgbClr val="030E98"/>
                </a:gs>
              </a:gsLst>
              <a:lin ang="9600000" scaled="0"/>
              <a:tileRect/>
            </a:gradFill>
            <a:ln w="60325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Source Sans 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0158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6D536-1396-97EB-7A55-7522D0BE0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2">
            <a:extLst>
              <a:ext uri="{FF2B5EF4-FFF2-40B4-BE49-F238E27FC236}">
                <a16:creationId xmlns:a16="http://schemas.microsoft.com/office/drawing/2014/main" id="{9D7054E6-1BF8-0130-E8A0-937EA91141AD}"/>
              </a:ext>
            </a:extLst>
          </p:cNvPr>
          <p:cNvSpPr txBox="1">
            <a:spLocks/>
          </p:cNvSpPr>
          <p:nvPr/>
        </p:nvSpPr>
        <p:spPr>
          <a:xfrm>
            <a:off x="731837" y="542925"/>
            <a:ext cx="10953217" cy="452432"/>
          </a:xfrm>
          <a:prstGeom prst="rect">
            <a:avLst/>
          </a:prstGeom>
        </p:spPr>
        <p:txBody>
          <a:bodyPr vert="horz" lIns="0" tIns="45720" rIns="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600" b="0" i="0" u="none" strike="noStrike" kern="1200" cap="none" spc="0" normalizeH="0" dirty="0">
                <a:ln>
                  <a:noFill/>
                </a:ln>
                <a:solidFill>
                  <a:srgbClr val="000E9C"/>
                </a:solidFill>
                <a:effectLst/>
                <a:uLnTx/>
                <a:uFillTx/>
                <a:latin typeface="Source Sans Pro Black"/>
                <a:ea typeface="+mj-ea"/>
                <a:cs typeface="+mj-cs"/>
              </a:rPr>
              <a:t>Early 2024 findings : DC use around 1 to 2% of the world’s electricity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4025B21-EBCA-DC70-BB1A-0DFA7B078C2D}"/>
              </a:ext>
            </a:extLst>
          </p:cNvPr>
          <p:cNvSpPr txBox="1"/>
          <p:nvPr/>
        </p:nvSpPr>
        <p:spPr>
          <a:xfrm>
            <a:off x="7779026" y="-1192696"/>
            <a:ext cx="0" cy="0"/>
          </a:xfrm>
          <a:prstGeom prst="rect">
            <a:avLst/>
          </a:prstGeom>
        </p:spPr>
        <p:txBody>
          <a:bodyPr vert="horz" wrap="none" lIns="0" tIns="45720" rIns="0" bIns="45720" rtlCol="0" anchor="t">
            <a:normAutofit fontScale="25000" lnSpcReduction="20000"/>
          </a:bodyPr>
          <a:lstStyle/>
          <a:p>
            <a:pPr algn="l"/>
            <a:endParaRPr lang="en-GB" dirty="0"/>
          </a:p>
        </p:txBody>
      </p:sp>
      <p:sp>
        <p:nvSpPr>
          <p:cNvPr id="11" name="Espace réservé du numéro de diapositive 3">
            <a:extLst>
              <a:ext uri="{FF2B5EF4-FFF2-40B4-BE49-F238E27FC236}">
                <a16:creationId xmlns:a16="http://schemas.microsoft.com/office/drawing/2014/main" id="{16EB0AB5-8F18-BB05-A93E-8835B49F8A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81751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7</a:t>
            </a:fld>
            <a:endParaRPr lang="en-US"/>
          </a:p>
        </p:txBody>
      </p:sp>
      <p:sp>
        <p:nvSpPr>
          <p:cNvPr id="13" name="Espace réservé du pied de page 1">
            <a:extLst>
              <a:ext uri="{FF2B5EF4-FFF2-40B4-BE49-F238E27FC236}">
                <a16:creationId xmlns:a16="http://schemas.microsoft.com/office/drawing/2014/main" id="{D4132DC5-C582-72FD-0C3C-94C4A61FAAC3}"/>
              </a:ext>
            </a:extLst>
          </p:cNvPr>
          <p:cNvSpPr txBox="1">
            <a:spLocks/>
          </p:cNvSpPr>
          <p:nvPr/>
        </p:nvSpPr>
        <p:spPr>
          <a:xfrm>
            <a:off x="1560512" y="6430962"/>
            <a:ext cx="70993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AI impact on the environment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B3F9E3D1-9B15-DBA7-DF1D-FC62D699F15D}"/>
              </a:ext>
            </a:extLst>
          </p:cNvPr>
          <p:cNvSpPr txBox="1">
            <a:spLocks/>
          </p:cNvSpPr>
          <p:nvPr/>
        </p:nvSpPr>
        <p:spPr>
          <a:xfrm>
            <a:off x="624326" y="995357"/>
            <a:ext cx="10383897" cy="452432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AI &amp; cryptocurrency included it’s around 460TWh in 2022 (IEA Jan. 2024)</a:t>
            </a:r>
            <a:endParaRPr lang="en-US" sz="2400" b="0" dirty="0">
              <a:solidFill>
                <a:srgbClr val="000E9D"/>
              </a:solidFill>
              <a:latin typeface="Source Sans Pro Light" panose="020B0403030403020204" pitchFamily="34" charset="77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9DB0E2A-8F44-279F-4D17-2D62BB8E9A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836" y="1504949"/>
            <a:ext cx="2093318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1FD5DA7-C6EA-B495-0050-9EF743D116A7}"/>
              </a:ext>
            </a:extLst>
          </p:cNvPr>
          <p:cNvGrpSpPr/>
          <p:nvPr/>
        </p:nvGrpSpPr>
        <p:grpSpPr>
          <a:xfrm>
            <a:off x="112686" y="2048817"/>
            <a:ext cx="13749940" cy="4266257"/>
            <a:chOff x="112686" y="2048817"/>
            <a:chExt cx="13749940" cy="4266257"/>
          </a:xfrm>
        </p:grpSpPr>
        <p:pic>
          <p:nvPicPr>
            <p:cNvPr id="1025" name="Image 3" descr="Une image contenant texte, capture d’écran, ligne, Police&#10;&#10;Description générée automatiquement">
              <a:extLst>
                <a:ext uri="{FF2B5EF4-FFF2-40B4-BE49-F238E27FC236}">
                  <a16:creationId xmlns:a16="http://schemas.microsoft.com/office/drawing/2014/main" id="{CA8EA04D-27F7-5160-A4C1-DDB876E5612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r:link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" b="25351"/>
            <a:stretch>
              <a:fillRect/>
            </a:stretch>
          </p:blipFill>
          <p:spPr bwMode="auto">
            <a:xfrm>
              <a:off x="112686" y="2048817"/>
              <a:ext cx="8563353" cy="42662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2CD052E-9A26-6CD7-3F10-F0D10EE0D4CF}"/>
                </a:ext>
              </a:extLst>
            </p:cNvPr>
            <p:cNvGrpSpPr/>
            <p:nvPr/>
          </p:nvGrpSpPr>
          <p:grpSpPr>
            <a:xfrm>
              <a:off x="3684249" y="2089878"/>
              <a:ext cx="10178377" cy="3444072"/>
              <a:chOff x="3684249" y="2089878"/>
              <a:chExt cx="10178377" cy="3444072"/>
            </a:xfrm>
          </p:grpSpPr>
          <p:pic>
            <p:nvPicPr>
              <p:cNvPr id="1028" name="Picture 4" descr="Carte De La France Drapeau - Image gratuite sur Pixabay">
                <a:extLst>
                  <a:ext uri="{FF2B5EF4-FFF2-40B4-BE49-F238E27FC236}">
                    <a16:creationId xmlns:a16="http://schemas.microsoft.com/office/drawing/2014/main" id="{1D022B8A-8C47-1938-97AD-64508C7890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4249" y="4544337"/>
                <a:ext cx="809050" cy="79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711E6805-BA8B-ADBF-59F8-2707F87F2CBA}"/>
                  </a:ext>
                </a:extLst>
              </p:cNvPr>
              <p:cNvGrpSpPr/>
              <p:nvPr/>
            </p:nvGrpSpPr>
            <p:grpSpPr>
              <a:xfrm>
                <a:off x="7722973" y="5368071"/>
                <a:ext cx="3710685" cy="56076"/>
                <a:chOff x="7722973" y="5368071"/>
                <a:chExt cx="3710685" cy="56076"/>
              </a:xfrm>
            </p:grpSpPr>
            <p:cxnSp>
              <p:nvCxnSpPr>
                <p:cNvPr id="15" name="Connecteur droit 14">
                  <a:extLst>
                    <a:ext uri="{FF2B5EF4-FFF2-40B4-BE49-F238E27FC236}">
                      <a16:creationId xmlns:a16="http://schemas.microsoft.com/office/drawing/2014/main" id="{377965C3-B43D-1254-D64D-ACB1D18208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22973" y="5370147"/>
                  <a:ext cx="3710685" cy="0"/>
                </a:xfrm>
                <a:prstGeom prst="line">
                  <a:avLst/>
                </a:prstGeom>
                <a:ln w="12700">
                  <a:solidFill>
                    <a:schemeClr val="accent2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Connecteur droit 19">
                  <a:extLst>
                    <a:ext uri="{FF2B5EF4-FFF2-40B4-BE49-F238E27FC236}">
                      <a16:creationId xmlns:a16="http://schemas.microsoft.com/office/drawing/2014/main" id="{1CCA3CAD-7EC1-E05B-9C60-8A3518C169B9}"/>
                    </a:ext>
                  </a:extLst>
                </p:cNvPr>
                <p:cNvCxnSpPr/>
                <p:nvPr/>
              </p:nvCxnSpPr>
              <p:spPr>
                <a:xfrm>
                  <a:off x="9568280" y="5370147"/>
                  <a:ext cx="0" cy="54000"/>
                </a:xfrm>
                <a:prstGeom prst="line">
                  <a:avLst/>
                </a:prstGeom>
                <a:ln w="952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Connecteur droit 20">
                  <a:extLst>
                    <a:ext uri="{FF2B5EF4-FFF2-40B4-BE49-F238E27FC236}">
                      <a16:creationId xmlns:a16="http://schemas.microsoft.com/office/drawing/2014/main" id="{95FBDD81-0239-CA04-98C5-C06E51DFD911}"/>
                    </a:ext>
                  </a:extLst>
                </p:cNvPr>
                <p:cNvCxnSpPr/>
                <p:nvPr/>
              </p:nvCxnSpPr>
              <p:spPr>
                <a:xfrm>
                  <a:off x="8652662" y="5370147"/>
                  <a:ext cx="0" cy="54000"/>
                </a:xfrm>
                <a:prstGeom prst="line">
                  <a:avLst/>
                </a:prstGeom>
                <a:ln w="952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Connecteur droit 21">
                  <a:extLst>
                    <a:ext uri="{FF2B5EF4-FFF2-40B4-BE49-F238E27FC236}">
                      <a16:creationId xmlns:a16="http://schemas.microsoft.com/office/drawing/2014/main" id="{E5C95D80-EE71-7974-E6A5-06FCF2B979C5}"/>
                    </a:ext>
                  </a:extLst>
                </p:cNvPr>
                <p:cNvCxnSpPr/>
                <p:nvPr/>
              </p:nvCxnSpPr>
              <p:spPr>
                <a:xfrm>
                  <a:off x="10510723" y="5369719"/>
                  <a:ext cx="0" cy="54000"/>
                </a:xfrm>
                <a:prstGeom prst="line">
                  <a:avLst/>
                </a:prstGeom>
                <a:ln w="952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Connecteur droit 22">
                  <a:extLst>
                    <a:ext uri="{FF2B5EF4-FFF2-40B4-BE49-F238E27FC236}">
                      <a16:creationId xmlns:a16="http://schemas.microsoft.com/office/drawing/2014/main" id="{4E29E8AF-A09A-15F8-4D0D-850EEF28E4B1}"/>
                    </a:ext>
                  </a:extLst>
                </p:cNvPr>
                <p:cNvCxnSpPr/>
                <p:nvPr/>
              </p:nvCxnSpPr>
              <p:spPr>
                <a:xfrm>
                  <a:off x="11431220" y="5368071"/>
                  <a:ext cx="0" cy="54000"/>
                </a:xfrm>
                <a:prstGeom prst="line">
                  <a:avLst/>
                </a:prstGeom>
                <a:ln w="952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5C7A8E11-B3F6-0644-ED55-66F61DE048B5}"/>
                  </a:ext>
                </a:extLst>
              </p:cNvPr>
              <p:cNvSpPr txBox="1"/>
              <p:nvPr/>
            </p:nvSpPr>
            <p:spPr>
              <a:xfrm>
                <a:off x="11080090" y="5349784"/>
                <a:ext cx="702260" cy="184166"/>
              </a:xfrm>
              <a:prstGeom prst="rect">
                <a:avLst/>
              </a:prstGeom>
            </p:spPr>
            <p:txBody>
              <a:bodyPr vert="horz" wrap="square" lIns="0" tIns="45720" rIns="0" bIns="45720" rtlCol="0" anchor="t">
                <a:noAutofit/>
              </a:bodyPr>
              <a:lstStyle/>
              <a:p>
                <a:pPr algn="ctr"/>
                <a:r>
                  <a:rPr lang="en-GB" sz="1400" dirty="0">
                    <a:solidFill>
                      <a:schemeClr val="tx2"/>
                    </a:solidFill>
                  </a:rPr>
                  <a:t>2030</a:t>
                </a:r>
              </a:p>
            </p:txBody>
          </p:sp>
          <p:sp>
            <p:nvSpPr>
              <p:cNvPr id="32" name="Arc 31">
                <a:extLst>
                  <a:ext uri="{FF2B5EF4-FFF2-40B4-BE49-F238E27FC236}">
                    <a16:creationId xmlns:a16="http://schemas.microsoft.com/office/drawing/2014/main" id="{36AE9E3F-563E-D0B0-4A6E-1E6B2C8ADC74}"/>
                  </a:ext>
                </a:extLst>
              </p:cNvPr>
              <p:cNvSpPr/>
              <p:nvPr/>
            </p:nvSpPr>
            <p:spPr>
              <a:xfrm rot="20356858" flipV="1">
                <a:off x="5862929" y="2089878"/>
                <a:ext cx="7999697" cy="790057"/>
              </a:xfrm>
              <a:prstGeom prst="arc">
                <a:avLst>
                  <a:gd name="adj1" fmla="val 11283026"/>
                  <a:gd name="adj2" fmla="val 21015633"/>
                </a:avLst>
              </a:prstGeom>
              <a:ln w="28575">
                <a:solidFill>
                  <a:srgbClr val="3F7BD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50979CE3-098E-4030-343E-7B4C7520D9D0}"/>
                  </a:ext>
                </a:extLst>
              </p:cNvPr>
              <p:cNvSpPr txBox="1"/>
              <p:nvPr/>
            </p:nvSpPr>
            <p:spPr>
              <a:xfrm>
                <a:off x="8386545" y="3152826"/>
                <a:ext cx="3710685" cy="719837"/>
              </a:xfrm>
              <a:prstGeom prst="rect">
                <a:avLst/>
              </a:prstGeom>
            </p:spPr>
            <p:txBody>
              <a:bodyPr vert="horz" wrap="square" lIns="0" tIns="45720" rIns="0" bIns="45720" rtlCol="0" anchor="t">
                <a:normAutofit/>
              </a:bodyPr>
              <a:lstStyle/>
              <a:p>
                <a:pPr algn="ctr"/>
                <a:r>
                  <a:rPr lang="en-GB" sz="3600" dirty="0"/>
                  <a:t>+900 TWh ?</a:t>
                </a:r>
              </a:p>
            </p:txBody>
          </p:sp>
          <p:cxnSp>
            <p:nvCxnSpPr>
              <p:cNvPr id="35" name="Connecteur droit 34">
                <a:extLst>
                  <a:ext uri="{FF2B5EF4-FFF2-40B4-BE49-F238E27FC236}">
                    <a16:creationId xmlns:a16="http://schemas.microsoft.com/office/drawing/2014/main" id="{0AF28B97-7391-6BF7-6DC9-33E46A79F2C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431220" y="2353235"/>
                <a:ext cx="0" cy="2069910"/>
              </a:xfrm>
              <a:prstGeom prst="line">
                <a:avLst/>
              </a:prstGeom>
              <a:ln w="12700">
                <a:solidFill>
                  <a:schemeClr val="accent2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151035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DDE20-0A46-6CDC-6AFA-D4A891E8A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2">
            <a:extLst>
              <a:ext uri="{FF2B5EF4-FFF2-40B4-BE49-F238E27FC236}">
                <a16:creationId xmlns:a16="http://schemas.microsoft.com/office/drawing/2014/main" id="{81EF469C-C624-E95A-C0D3-399B881DD8B1}"/>
              </a:ext>
            </a:extLst>
          </p:cNvPr>
          <p:cNvSpPr txBox="1">
            <a:spLocks/>
          </p:cNvSpPr>
          <p:nvPr/>
        </p:nvSpPr>
        <p:spPr>
          <a:xfrm>
            <a:off x="731837" y="542925"/>
            <a:ext cx="10953217" cy="452432"/>
          </a:xfrm>
          <a:prstGeom prst="rect">
            <a:avLst/>
          </a:prstGeom>
        </p:spPr>
        <p:txBody>
          <a:bodyPr vert="horz" lIns="0" tIns="45720" rIns="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000E9C"/>
                </a:solidFill>
                <a:latin typeface="Source Sans Pro Black"/>
              </a:rPr>
              <a:t>Late 2024 findings : p</a:t>
            </a:r>
            <a:r>
              <a:rPr lang="en-GB" sz="2600" b="0" i="0" u="none" strike="noStrike" kern="1200" cap="none" spc="0" normalizeH="0" dirty="0">
                <a:ln>
                  <a:noFill/>
                </a:ln>
                <a:solidFill>
                  <a:srgbClr val="000E9C"/>
                </a:solidFill>
                <a:effectLst/>
                <a:uLnTx/>
                <a:uFillTx/>
                <a:latin typeface="Source Sans Pro Black"/>
                <a:ea typeface="+mj-ea"/>
                <a:cs typeface="+mj-cs"/>
              </a:rPr>
              <a:t>rojections are uncertain due to AI effect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A2BF8E6-ECC8-3CAF-0664-32511B76853D}"/>
              </a:ext>
            </a:extLst>
          </p:cNvPr>
          <p:cNvSpPr txBox="1"/>
          <p:nvPr/>
        </p:nvSpPr>
        <p:spPr>
          <a:xfrm>
            <a:off x="7779026" y="-1192696"/>
            <a:ext cx="0" cy="0"/>
          </a:xfrm>
          <a:prstGeom prst="rect">
            <a:avLst/>
          </a:prstGeom>
        </p:spPr>
        <p:txBody>
          <a:bodyPr vert="horz" wrap="none" lIns="0" tIns="45720" rIns="0" bIns="45720" rtlCol="0" anchor="t">
            <a:normAutofit fontScale="25000" lnSpcReduction="20000"/>
          </a:bodyPr>
          <a:lstStyle/>
          <a:p>
            <a:pPr algn="l"/>
            <a:endParaRPr lang="en-GB" dirty="0"/>
          </a:p>
        </p:txBody>
      </p:sp>
      <p:sp>
        <p:nvSpPr>
          <p:cNvPr id="11" name="Espace réservé du numéro de diapositive 3">
            <a:extLst>
              <a:ext uri="{FF2B5EF4-FFF2-40B4-BE49-F238E27FC236}">
                <a16:creationId xmlns:a16="http://schemas.microsoft.com/office/drawing/2014/main" id="{BD3C48E4-FCA0-64D9-2D3A-29CC8D8CF8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81751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8</a:t>
            </a:fld>
            <a:endParaRPr lang="en-US"/>
          </a:p>
        </p:txBody>
      </p:sp>
      <p:sp>
        <p:nvSpPr>
          <p:cNvPr id="6" name="Espace réservé du pied de page 1">
            <a:extLst>
              <a:ext uri="{FF2B5EF4-FFF2-40B4-BE49-F238E27FC236}">
                <a16:creationId xmlns:a16="http://schemas.microsoft.com/office/drawing/2014/main" id="{F1A6ED1B-F987-ED27-AAAD-2900B2AE9EE0}"/>
              </a:ext>
            </a:extLst>
          </p:cNvPr>
          <p:cNvSpPr txBox="1">
            <a:spLocks/>
          </p:cNvSpPr>
          <p:nvPr/>
        </p:nvSpPr>
        <p:spPr>
          <a:xfrm>
            <a:off x="1560512" y="6430962"/>
            <a:ext cx="70993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AI impact on the environment</a:t>
            </a:r>
          </a:p>
        </p:txBody>
      </p:sp>
      <p:sp>
        <p:nvSpPr>
          <p:cNvPr id="8" name="Titre 2">
            <a:extLst>
              <a:ext uri="{FF2B5EF4-FFF2-40B4-BE49-F238E27FC236}">
                <a16:creationId xmlns:a16="http://schemas.microsoft.com/office/drawing/2014/main" id="{DB0983AF-54C8-5515-EBD7-BDE96A14B73E}"/>
              </a:ext>
            </a:extLst>
          </p:cNvPr>
          <p:cNvSpPr txBox="1">
            <a:spLocks/>
          </p:cNvSpPr>
          <p:nvPr/>
        </p:nvSpPr>
        <p:spPr>
          <a:xfrm>
            <a:off x="624326" y="995357"/>
            <a:ext cx="10383897" cy="452432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Update says demand growth by 2030 would be around 250 TWh (IEA Oct. 2024)</a:t>
            </a:r>
            <a:endParaRPr lang="en-US" sz="2400" b="0" dirty="0">
              <a:solidFill>
                <a:srgbClr val="000E9D"/>
              </a:solidFill>
              <a:latin typeface="Source Sans Pro Light" panose="020B0403030403020204" pitchFamily="34" charset="77"/>
            </a:endParaRPr>
          </a:p>
        </p:txBody>
      </p:sp>
      <p:pic>
        <p:nvPicPr>
          <p:cNvPr id="2049" name="Image 2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C5282358-707D-7A0B-8A78-A626A80B5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276" y="1447789"/>
            <a:ext cx="7359447" cy="507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4 300+ Drapeau Espagnol Stock Illustrations, graphiques ...">
            <a:extLst>
              <a:ext uri="{FF2B5EF4-FFF2-40B4-BE49-F238E27FC236}">
                <a16:creationId xmlns:a16="http://schemas.microsoft.com/office/drawing/2014/main" id="{EC0B7316-9CCA-91E6-A48C-E63AEAB9AD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249" y="4847730"/>
            <a:ext cx="841500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re 2">
            <a:extLst>
              <a:ext uri="{FF2B5EF4-FFF2-40B4-BE49-F238E27FC236}">
                <a16:creationId xmlns:a16="http://schemas.microsoft.com/office/drawing/2014/main" id="{C5947524-8498-CA47-E890-7ED4A7BCB4E7}"/>
              </a:ext>
            </a:extLst>
          </p:cNvPr>
          <p:cNvSpPr txBox="1">
            <a:spLocks/>
          </p:cNvSpPr>
          <p:nvPr/>
        </p:nvSpPr>
        <p:spPr>
          <a:xfrm>
            <a:off x="6904192" y="4951143"/>
            <a:ext cx="4327815" cy="511715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Among which 85-134 TWh for AI*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AB86813-AB1F-72CD-B10C-00FCCE69ED88}"/>
              </a:ext>
            </a:extLst>
          </p:cNvPr>
          <p:cNvSpPr txBox="1"/>
          <p:nvPr/>
        </p:nvSpPr>
        <p:spPr>
          <a:xfrm>
            <a:off x="6904192" y="5362731"/>
            <a:ext cx="49521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en-GB" sz="1200" i="1" dirty="0">
                <a:latin typeface="Source Sans Pro" panose="020B0503030403020204" pitchFamily="34" charset="77"/>
              </a:rPr>
              <a:t>*Source</a:t>
            </a:r>
            <a:r>
              <a:rPr lang="en-gb" sz="1200" i="1" dirty="0">
                <a:latin typeface="Source Sans Pro" panose="020B0503030403020204" pitchFamily="34" charset="77"/>
              </a:rPr>
              <a:t> – </a:t>
            </a:r>
            <a:r>
              <a:rPr lang="en-GB" sz="1200" i="1" dirty="0">
                <a:latin typeface="Source Sans Pro" panose="020B0503030403020204" pitchFamily="34" charset="77"/>
              </a:rPr>
              <a:t>Dr Alex de Vries VU Amsterdam School of Business and Economics</a:t>
            </a:r>
          </a:p>
        </p:txBody>
      </p:sp>
    </p:spTree>
    <p:extLst>
      <p:ext uri="{BB962C8B-B14F-4D97-AF65-F5344CB8AC3E}">
        <p14:creationId xmlns:p14="http://schemas.microsoft.com/office/powerpoint/2010/main" val="1712006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127D6-D5EB-6B87-92B1-A8CE5B547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6DAFE98-96F3-201C-C9FD-14ED4AD50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865" y="1572556"/>
            <a:ext cx="10433160" cy="4777724"/>
          </a:xfrm>
          <a:prstGeom prst="rect">
            <a:avLst/>
          </a:prstGeom>
        </p:spPr>
      </p:pic>
      <p:sp>
        <p:nvSpPr>
          <p:cNvPr id="4" name="Titre 12">
            <a:extLst>
              <a:ext uri="{FF2B5EF4-FFF2-40B4-BE49-F238E27FC236}">
                <a16:creationId xmlns:a16="http://schemas.microsoft.com/office/drawing/2014/main" id="{DEF5F047-3B78-7164-EBEA-972E48313E43}"/>
              </a:ext>
            </a:extLst>
          </p:cNvPr>
          <p:cNvSpPr txBox="1">
            <a:spLocks/>
          </p:cNvSpPr>
          <p:nvPr/>
        </p:nvSpPr>
        <p:spPr>
          <a:xfrm>
            <a:off x="731837" y="542925"/>
            <a:ext cx="10953217" cy="452432"/>
          </a:xfrm>
          <a:prstGeom prst="rect">
            <a:avLst/>
          </a:prstGeom>
        </p:spPr>
        <p:txBody>
          <a:bodyPr vert="horz" lIns="0" tIns="45720" rIns="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000E9C"/>
                </a:solidFill>
                <a:latin typeface="Source Sans Pro Black"/>
              </a:rPr>
              <a:t>Early 2025 findings : refined models are changing again the perception </a:t>
            </a:r>
            <a:endParaRPr lang="en-GB" sz="2600" b="0" i="0" u="none" strike="noStrike" kern="1200" cap="none" spc="0" normalizeH="0" dirty="0">
              <a:ln>
                <a:noFill/>
              </a:ln>
              <a:solidFill>
                <a:srgbClr val="000E9C"/>
              </a:solidFill>
              <a:effectLst/>
              <a:uLnTx/>
              <a:uFillTx/>
              <a:latin typeface="Source Sans Pro Black"/>
              <a:ea typeface="+mj-ea"/>
              <a:cs typeface="+mj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BD93B0F-E7F8-FB3F-E587-50B47F1BD20E}"/>
              </a:ext>
            </a:extLst>
          </p:cNvPr>
          <p:cNvSpPr txBox="1"/>
          <p:nvPr/>
        </p:nvSpPr>
        <p:spPr>
          <a:xfrm>
            <a:off x="7779026" y="-1192696"/>
            <a:ext cx="0" cy="0"/>
          </a:xfrm>
          <a:prstGeom prst="rect">
            <a:avLst/>
          </a:prstGeom>
        </p:spPr>
        <p:txBody>
          <a:bodyPr vert="horz" wrap="none" lIns="0" tIns="45720" rIns="0" bIns="45720" rtlCol="0" anchor="t">
            <a:normAutofit fontScale="25000" lnSpcReduction="20000"/>
          </a:bodyPr>
          <a:lstStyle/>
          <a:p>
            <a:pPr algn="l"/>
            <a:endParaRPr lang="en-GB" dirty="0"/>
          </a:p>
        </p:txBody>
      </p:sp>
      <p:sp>
        <p:nvSpPr>
          <p:cNvPr id="11" name="Espace réservé du numéro de diapositive 3">
            <a:extLst>
              <a:ext uri="{FF2B5EF4-FFF2-40B4-BE49-F238E27FC236}">
                <a16:creationId xmlns:a16="http://schemas.microsoft.com/office/drawing/2014/main" id="{C53E6072-CE00-310C-5743-6B2B4FAD7B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81751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9</a:t>
            </a:fld>
            <a:endParaRPr lang="en-US"/>
          </a:p>
        </p:txBody>
      </p:sp>
      <p:sp>
        <p:nvSpPr>
          <p:cNvPr id="6" name="Espace réservé du pied de page 1">
            <a:extLst>
              <a:ext uri="{FF2B5EF4-FFF2-40B4-BE49-F238E27FC236}">
                <a16:creationId xmlns:a16="http://schemas.microsoft.com/office/drawing/2014/main" id="{949C17EC-F98F-3B99-B6DF-9ECFD52B72FE}"/>
              </a:ext>
            </a:extLst>
          </p:cNvPr>
          <p:cNvSpPr txBox="1">
            <a:spLocks/>
          </p:cNvSpPr>
          <p:nvPr/>
        </p:nvSpPr>
        <p:spPr>
          <a:xfrm>
            <a:off x="1560512" y="6430962"/>
            <a:ext cx="70993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AI impact on the environment</a:t>
            </a:r>
          </a:p>
        </p:txBody>
      </p:sp>
      <p:sp>
        <p:nvSpPr>
          <p:cNvPr id="8" name="Titre 2">
            <a:extLst>
              <a:ext uri="{FF2B5EF4-FFF2-40B4-BE49-F238E27FC236}">
                <a16:creationId xmlns:a16="http://schemas.microsoft.com/office/drawing/2014/main" id="{1982CB05-EDE0-FA04-5999-BC8324BAA6A2}"/>
              </a:ext>
            </a:extLst>
          </p:cNvPr>
          <p:cNvSpPr txBox="1">
            <a:spLocks/>
          </p:cNvSpPr>
          <p:nvPr/>
        </p:nvSpPr>
        <p:spPr>
          <a:xfrm>
            <a:off x="624326" y="995357"/>
            <a:ext cx="10383897" cy="452432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Update says demand growth by 2030 will around 500 TWh (IEA Apr. 2025) starting from a 415 TWh base in 2024</a:t>
            </a:r>
            <a:endParaRPr lang="en-US" sz="2400" b="0" dirty="0">
              <a:solidFill>
                <a:srgbClr val="000E9D"/>
              </a:solidFill>
              <a:latin typeface="Source Sans Pro Light" panose="020B0403030403020204" pitchFamily="34" charset="77"/>
            </a:endParaRPr>
          </a:p>
        </p:txBody>
      </p:sp>
      <p:pic>
        <p:nvPicPr>
          <p:cNvPr id="7" name="Picture 4" descr="Carte De La France Drapeau - Image gratuite sur Pixabay">
            <a:extLst>
              <a:ext uri="{FF2B5EF4-FFF2-40B4-BE49-F238E27FC236}">
                <a16:creationId xmlns:a16="http://schemas.microsoft.com/office/drawing/2014/main" id="{A061AE1B-0AE0-D022-46EB-CE7DA4883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961418"/>
            <a:ext cx="809050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6390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B50AD-3F69-7A7B-8E16-DCDB8218C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2">
            <a:extLst>
              <a:ext uri="{FF2B5EF4-FFF2-40B4-BE49-F238E27FC236}">
                <a16:creationId xmlns:a16="http://schemas.microsoft.com/office/drawing/2014/main" id="{1938C4EB-2C75-9DEC-A144-63989DD5BC34}"/>
              </a:ext>
            </a:extLst>
          </p:cNvPr>
          <p:cNvSpPr txBox="1">
            <a:spLocks/>
          </p:cNvSpPr>
          <p:nvPr/>
        </p:nvSpPr>
        <p:spPr>
          <a:xfrm>
            <a:off x="731837" y="542925"/>
            <a:ext cx="10953217" cy="452432"/>
          </a:xfrm>
          <a:prstGeom prst="rect">
            <a:avLst/>
          </a:prstGeom>
        </p:spPr>
        <p:txBody>
          <a:bodyPr vert="horz" lIns="0" tIns="45720" rIns="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000E9C"/>
                </a:solidFill>
                <a:latin typeface="Source Sans Pro Black"/>
              </a:rPr>
              <a:t>AI workloads – what for and where ?</a:t>
            </a:r>
            <a:endParaRPr lang="en-GB" sz="2600" b="0" i="0" u="none" strike="noStrike" kern="1200" cap="none" spc="0" normalizeH="0" dirty="0">
              <a:ln>
                <a:noFill/>
              </a:ln>
              <a:solidFill>
                <a:srgbClr val="000E9C"/>
              </a:solidFill>
              <a:effectLst/>
              <a:uLnTx/>
              <a:uFillTx/>
              <a:latin typeface="Source Sans Pro Black"/>
              <a:ea typeface="+mj-ea"/>
              <a:cs typeface="+mj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0CEE7C2-ADFD-2D89-8259-CD68CE05F36C}"/>
              </a:ext>
            </a:extLst>
          </p:cNvPr>
          <p:cNvSpPr txBox="1"/>
          <p:nvPr/>
        </p:nvSpPr>
        <p:spPr>
          <a:xfrm>
            <a:off x="7779026" y="-1192696"/>
            <a:ext cx="0" cy="0"/>
          </a:xfrm>
          <a:prstGeom prst="rect">
            <a:avLst/>
          </a:prstGeom>
        </p:spPr>
        <p:txBody>
          <a:bodyPr vert="horz" wrap="none" lIns="0" tIns="45720" rIns="0" bIns="45720" rtlCol="0" anchor="t">
            <a:normAutofit fontScale="25000" lnSpcReduction="20000"/>
          </a:bodyPr>
          <a:lstStyle/>
          <a:p>
            <a:pPr algn="l"/>
            <a:endParaRPr lang="en-GB" dirty="0"/>
          </a:p>
        </p:txBody>
      </p:sp>
      <p:sp>
        <p:nvSpPr>
          <p:cNvPr id="11" name="Espace réservé du numéro de diapositive 3">
            <a:extLst>
              <a:ext uri="{FF2B5EF4-FFF2-40B4-BE49-F238E27FC236}">
                <a16:creationId xmlns:a16="http://schemas.microsoft.com/office/drawing/2014/main" id="{63BD6EBC-57A1-282B-CFC1-C250F5EDC8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81751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10</a:t>
            </a:fld>
            <a:endParaRPr lang="en-US"/>
          </a:p>
        </p:txBody>
      </p:sp>
      <p:sp>
        <p:nvSpPr>
          <p:cNvPr id="6" name="Espace réservé du pied de page 1">
            <a:extLst>
              <a:ext uri="{FF2B5EF4-FFF2-40B4-BE49-F238E27FC236}">
                <a16:creationId xmlns:a16="http://schemas.microsoft.com/office/drawing/2014/main" id="{1C3E54C2-8CFA-A1F5-FA3F-91D0DCAC7C5C}"/>
              </a:ext>
            </a:extLst>
          </p:cNvPr>
          <p:cNvSpPr txBox="1">
            <a:spLocks/>
          </p:cNvSpPr>
          <p:nvPr/>
        </p:nvSpPr>
        <p:spPr>
          <a:xfrm>
            <a:off x="1560512" y="6430962"/>
            <a:ext cx="70993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AI impact on the environment</a:t>
            </a:r>
          </a:p>
        </p:txBody>
      </p:sp>
      <p:sp>
        <p:nvSpPr>
          <p:cNvPr id="8" name="Titre 2">
            <a:extLst>
              <a:ext uri="{FF2B5EF4-FFF2-40B4-BE49-F238E27FC236}">
                <a16:creationId xmlns:a16="http://schemas.microsoft.com/office/drawing/2014/main" id="{649DBBD5-B8EF-6057-50A1-634DD6B0BF07}"/>
              </a:ext>
            </a:extLst>
          </p:cNvPr>
          <p:cNvSpPr txBox="1">
            <a:spLocks/>
          </p:cNvSpPr>
          <p:nvPr/>
        </p:nvSpPr>
        <p:spPr>
          <a:xfrm>
            <a:off x="624326" y="995357"/>
            <a:ext cx="11132863" cy="759302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Mid-term there will be a shift from training to inference changing the geographical spread</a:t>
            </a:r>
            <a:endParaRPr lang="en-US" sz="2400" b="0" dirty="0">
              <a:solidFill>
                <a:srgbClr val="000E9D"/>
              </a:solidFill>
              <a:latin typeface="Source Sans Pro Light" panose="020B0403030403020204" pitchFamily="34" charset="77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59C97CD-9406-C02F-F1E1-A9F27C57D5E6}"/>
              </a:ext>
            </a:extLst>
          </p:cNvPr>
          <p:cNvSpPr txBox="1"/>
          <p:nvPr/>
        </p:nvSpPr>
        <p:spPr>
          <a:xfrm>
            <a:off x="330397" y="6104752"/>
            <a:ext cx="57656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en-GB" sz="1200" i="1" dirty="0">
                <a:latin typeface="Source Sans Pro" panose="020B0503030403020204" pitchFamily="34" charset="77"/>
              </a:rPr>
              <a:t>Source</a:t>
            </a:r>
            <a:r>
              <a:rPr lang="en-gb" sz="1200" i="1" dirty="0">
                <a:latin typeface="Source Sans Pro" panose="020B0503030403020204" pitchFamily="34" charset="77"/>
              </a:rPr>
              <a:t> – </a:t>
            </a:r>
            <a:r>
              <a:rPr lang="en-GB" sz="1200" i="1" dirty="0">
                <a:latin typeface="Source Sans Pro" panose="020B0503030403020204" pitchFamily="34" charset="77"/>
              </a:rPr>
              <a:t>Schneider Electric Energy Management Research </a:t>
            </a:r>
            <a:r>
              <a:rPr lang="en-GB" sz="1200" i="1" dirty="0" err="1">
                <a:latin typeface="Source Sans Pro" panose="020B0503030403020204" pitchFamily="34" charset="77"/>
              </a:rPr>
              <a:t>Center</a:t>
            </a:r>
            <a:r>
              <a:rPr lang="en-GB" sz="1200" i="1" dirty="0">
                <a:latin typeface="Source Sans Pro" panose="020B0503030403020204" pitchFamily="34" charset="77"/>
              </a:rPr>
              <a:t> – SPD_WP110_EN V3</a:t>
            </a: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E875064-1688-B43D-45C0-D191D755A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68" y="2355372"/>
            <a:ext cx="11132863" cy="265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355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F4A2F-16BA-705F-840A-3BD51C3B6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2">
            <a:extLst>
              <a:ext uri="{FF2B5EF4-FFF2-40B4-BE49-F238E27FC236}">
                <a16:creationId xmlns:a16="http://schemas.microsoft.com/office/drawing/2014/main" id="{402A1043-4E88-4FA5-D5A8-43F59ABC11C8}"/>
              </a:ext>
            </a:extLst>
          </p:cNvPr>
          <p:cNvSpPr txBox="1">
            <a:spLocks/>
          </p:cNvSpPr>
          <p:nvPr/>
        </p:nvSpPr>
        <p:spPr>
          <a:xfrm>
            <a:off x="731837" y="542925"/>
            <a:ext cx="11232139" cy="4524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000E9C"/>
                </a:solidFill>
                <a:latin typeface="Source Sans Pro Black"/>
              </a:rPr>
              <a:t>Boom in AI demand should be mitigated by chips efficiency improvement… </a:t>
            </a:r>
            <a:endParaRPr lang="en-GB" sz="2600" b="0" i="0" u="none" strike="noStrike" kern="1200" cap="none" spc="0" normalizeH="0" dirty="0">
              <a:ln>
                <a:noFill/>
              </a:ln>
              <a:solidFill>
                <a:srgbClr val="000E9C"/>
              </a:solidFill>
              <a:effectLst/>
              <a:uLnTx/>
              <a:uFillTx/>
              <a:latin typeface="Source Sans Pro Black"/>
              <a:ea typeface="+mj-ea"/>
              <a:cs typeface="+mj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5E0F8D2-413A-265E-BF58-BC6B466E3800}"/>
              </a:ext>
            </a:extLst>
          </p:cNvPr>
          <p:cNvSpPr txBox="1"/>
          <p:nvPr/>
        </p:nvSpPr>
        <p:spPr>
          <a:xfrm>
            <a:off x="7779026" y="-1192696"/>
            <a:ext cx="0" cy="0"/>
          </a:xfrm>
          <a:prstGeom prst="rect">
            <a:avLst/>
          </a:prstGeom>
        </p:spPr>
        <p:txBody>
          <a:bodyPr vert="horz" wrap="none" lIns="0" tIns="45720" rIns="0" bIns="45720" rtlCol="0" anchor="t">
            <a:normAutofit fontScale="25000" lnSpcReduction="20000"/>
          </a:bodyPr>
          <a:lstStyle/>
          <a:p>
            <a:pPr algn="l"/>
            <a:endParaRPr lang="en-GB" dirty="0"/>
          </a:p>
        </p:txBody>
      </p:sp>
      <p:sp>
        <p:nvSpPr>
          <p:cNvPr id="11" name="Espace réservé du numéro de diapositive 3">
            <a:extLst>
              <a:ext uri="{FF2B5EF4-FFF2-40B4-BE49-F238E27FC236}">
                <a16:creationId xmlns:a16="http://schemas.microsoft.com/office/drawing/2014/main" id="{5C5D9254-1976-1630-1B84-BCD3AEB8E4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81751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11</a:t>
            </a:fld>
            <a:endParaRPr lang="en-US"/>
          </a:p>
        </p:txBody>
      </p:sp>
      <p:sp>
        <p:nvSpPr>
          <p:cNvPr id="6" name="Espace réservé du pied de page 1">
            <a:extLst>
              <a:ext uri="{FF2B5EF4-FFF2-40B4-BE49-F238E27FC236}">
                <a16:creationId xmlns:a16="http://schemas.microsoft.com/office/drawing/2014/main" id="{8509D9B2-1A6C-DB48-7F5E-3AECD14C73D4}"/>
              </a:ext>
            </a:extLst>
          </p:cNvPr>
          <p:cNvSpPr txBox="1">
            <a:spLocks/>
          </p:cNvSpPr>
          <p:nvPr/>
        </p:nvSpPr>
        <p:spPr>
          <a:xfrm>
            <a:off x="1560512" y="6430962"/>
            <a:ext cx="70993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AI impact on the environment</a:t>
            </a:r>
          </a:p>
        </p:txBody>
      </p:sp>
      <p:sp>
        <p:nvSpPr>
          <p:cNvPr id="8" name="Titre 2">
            <a:extLst>
              <a:ext uri="{FF2B5EF4-FFF2-40B4-BE49-F238E27FC236}">
                <a16:creationId xmlns:a16="http://schemas.microsoft.com/office/drawing/2014/main" id="{320220B8-BD5B-B848-8E47-CEBD2F47EED5}"/>
              </a:ext>
            </a:extLst>
          </p:cNvPr>
          <p:cNvSpPr txBox="1">
            <a:spLocks/>
          </p:cNvSpPr>
          <p:nvPr/>
        </p:nvSpPr>
        <p:spPr>
          <a:xfrm>
            <a:off x="624326" y="995357"/>
            <a:ext cx="10383897" cy="452432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Between 2010 and 2018, global data centre compute increased by more than 550%, yet energy use in data centres increased by just 6% (</a:t>
            </a:r>
            <a:r>
              <a:rPr lang="en-GB" sz="2400" b="0" dirty="0" err="1">
                <a:solidFill>
                  <a:srgbClr val="000E9D"/>
                </a:solidFill>
                <a:latin typeface="Source Sans Pro Light" panose="020B0403030403020204" pitchFamily="34" charset="77"/>
              </a:rPr>
              <a:t>Koomey’s</a:t>
            </a:r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 Law).</a:t>
            </a:r>
            <a:endParaRPr lang="en-US" sz="2400" b="0" dirty="0">
              <a:solidFill>
                <a:srgbClr val="000E9D"/>
              </a:solidFill>
              <a:latin typeface="Source Sans Pro Light" panose="020B0403030403020204" pitchFamily="34" charset="77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287DF73-B74A-FA84-6ED3-5131454E115E}"/>
              </a:ext>
            </a:extLst>
          </p:cNvPr>
          <p:cNvGrpSpPr/>
          <p:nvPr/>
        </p:nvGrpSpPr>
        <p:grpSpPr>
          <a:xfrm>
            <a:off x="4831493" y="1737751"/>
            <a:ext cx="7360508" cy="4644000"/>
            <a:chOff x="2432979" y="1789657"/>
            <a:chExt cx="7326041" cy="4644000"/>
          </a:xfrm>
        </p:grpSpPr>
        <p:pic>
          <p:nvPicPr>
            <p:cNvPr id="4097" name="Image 4" descr="Une image contenant texte, capture d’écran, ligne, Tracé&#10;&#10;Description générée automatiquement">
              <a:extLst>
                <a:ext uri="{FF2B5EF4-FFF2-40B4-BE49-F238E27FC236}">
                  <a16:creationId xmlns:a16="http://schemas.microsoft.com/office/drawing/2014/main" id="{E160D129-7B6F-380F-4440-00207627EEA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r:link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721"/>
            <a:stretch>
              <a:fillRect/>
            </a:stretch>
          </p:blipFill>
          <p:spPr bwMode="auto">
            <a:xfrm>
              <a:off x="2432979" y="1789657"/>
              <a:ext cx="7326041" cy="464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96C388E-8232-0B30-2262-9F26DF4EB582}"/>
                </a:ext>
              </a:extLst>
            </p:cNvPr>
            <p:cNvSpPr/>
            <p:nvPr/>
          </p:nvSpPr>
          <p:spPr>
            <a:xfrm>
              <a:off x="8659812" y="1789657"/>
              <a:ext cx="970885" cy="437349"/>
            </a:xfrm>
            <a:prstGeom prst="rect">
              <a:avLst/>
            </a:prstGeom>
            <a:solidFill>
              <a:schemeClr val="bg1"/>
            </a:solidFill>
            <a:ln w="60325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</p:grpSp>
      <p:pic>
        <p:nvPicPr>
          <p:cNvPr id="10" name="Image 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BCB4178-3F65-F6DF-2C21-9786F0A8D3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011" y="3361432"/>
            <a:ext cx="4545915" cy="139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662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EDE6E-793C-6768-D412-DDF78719D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2">
            <a:extLst>
              <a:ext uri="{FF2B5EF4-FFF2-40B4-BE49-F238E27FC236}">
                <a16:creationId xmlns:a16="http://schemas.microsoft.com/office/drawing/2014/main" id="{5269D213-D587-72BA-4314-5E293C06BB26}"/>
              </a:ext>
            </a:extLst>
          </p:cNvPr>
          <p:cNvSpPr txBox="1">
            <a:spLocks/>
          </p:cNvSpPr>
          <p:nvPr/>
        </p:nvSpPr>
        <p:spPr>
          <a:xfrm>
            <a:off x="731837" y="542925"/>
            <a:ext cx="10953217" cy="452432"/>
          </a:xfrm>
          <a:prstGeom prst="rect">
            <a:avLst/>
          </a:prstGeom>
        </p:spPr>
        <p:txBody>
          <a:bodyPr vert="horz" lIns="0" tIns="45720" rIns="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000E9C"/>
                </a:solidFill>
                <a:latin typeface="Source Sans Pro Black"/>
              </a:rPr>
              <a:t>… together with a major shift towards liquid cooling technologies</a:t>
            </a:r>
            <a:endParaRPr lang="en-GB" sz="2600" b="0" i="0" u="none" strike="noStrike" kern="1200" cap="none" spc="0" normalizeH="0" dirty="0">
              <a:ln>
                <a:noFill/>
              </a:ln>
              <a:solidFill>
                <a:srgbClr val="000E9C"/>
              </a:solidFill>
              <a:effectLst/>
              <a:uLnTx/>
              <a:uFillTx/>
              <a:latin typeface="Source Sans Pro Black"/>
              <a:ea typeface="+mj-ea"/>
              <a:cs typeface="+mj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EA2ACC0-70E5-1446-3A19-2460C8139742}"/>
              </a:ext>
            </a:extLst>
          </p:cNvPr>
          <p:cNvSpPr txBox="1"/>
          <p:nvPr/>
        </p:nvSpPr>
        <p:spPr>
          <a:xfrm>
            <a:off x="7779026" y="-1192696"/>
            <a:ext cx="0" cy="0"/>
          </a:xfrm>
          <a:prstGeom prst="rect">
            <a:avLst/>
          </a:prstGeom>
        </p:spPr>
        <p:txBody>
          <a:bodyPr vert="horz" wrap="none" lIns="0" tIns="45720" rIns="0" bIns="45720" rtlCol="0" anchor="t">
            <a:normAutofit fontScale="25000" lnSpcReduction="20000"/>
          </a:bodyPr>
          <a:lstStyle/>
          <a:p>
            <a:pPr algn="l"/>
            <a:endParaRPr lang="en-GB" dirty="0"/>
          </a:p>
        </p:txBody>
      </p:sp>
      <p:sp>
        <p:nvSpPr>
          <p:cNvPr id="11" name="Espace réservé du numéro de diapositive 3">
            <a:extLst>
              <a:ext uri="{FF2B5EF4-FFF2-40B4-BE49-F238E27FC236}">
                <a16:creationId xmlns:a16="http://schemas.microsoft.com/office/drawing/2014/main" id="{52E76281-F4D5-1B53-F77E-B0117BF0E0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81751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12</a:t>
            </a:fld>
            <a:endParaRPr lang="en-US"/>
          </a:p>
        </p:txBody>
      </p:sp>
      <p:sp>
        <p:nvSpPr>
          <p:cNvPr id="6" name="Espace réservé du pied de page 1">
            <a:extLst>
              <a:ext uri="{FF2B5EF4-FFF2-40B4-BE49-F238E27FC236}">
                <a16:creationId xmlns:a16="http://schemas.microsoft.com/office/drawing/2014/main" id="{34C130FC-D471-7205-C2B2-DD79B4250384}"/>
              </a:ext>
            </a:extLst>
          </p:cNvPr>
          <p:cNvSpPr txBox="1">
            <a:spLocks/>
          </p:cNvSpPr>
          <p:nvPr/>
        </p:nvSpPr>
        <p:spPr>
          <a:xfrm>
            <a:off x="1560512" y="6430962"/>
            <a:ext cx="70993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AI impact on the environment</a:t>
            </a:r>
          </a:p>
        </p:txBody>
      </p:sp>
      <p:sp>
        <p:nvSpPr>
          <p:cNvPr id="8" name="Titre 2">
            <a:extLst>
              <a:ext uri="{FF2B5EF4-FFF2-40B4-BE49-F238E27FC236}">
                <a16:creationId xmlns:a16="http://schemas.microsoft.com/office/drawing/2014/main" id="{5FAB856B-2E92-FEDC-1B3E-8408A27A9B2E}"/>
              </a:ext>
            </a:extLst>
          </p:cNvPr>
          <p:cNvSpPr txBox="1">
            <a:spLocks/>
          </p:cNvSpPr>
          <p:nvPr/>
        </p:nvSpPr>
        <p:spPr>
          <a:xfrm>
            <a:off x="624325" y="995357"/>
            <a:ext cx="10835837" cy="452432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Liquid Cooling efficiency dramatically improves the PUE (Power Usage Effectiveness)</a:t>
            </a:r>
            <a:endParaRPr lang="en-US" sz="2400" b="0" dirty="0">
              <a:solidFill>
                <a:srgbClr val="000E9D"/>
              </a:solidFill>
              <a:latin typeface="Source Sans Pro Light" panose="020B0403030403020204" pitchFamily="34" charset="77"/>
            </a:endParaRPr>
          </a:p>
        </p:txBody>
      </p:sp>
      <p:pic>
        <p:nvPicPr>
          <p:cNvPr id="7" name="Image 6" descr="Une image contenant texte, capture d’écran, diagramme, Parallèle&#10;&#10;Description générée automatiquement">
            <a:extLst>
              <a:ext uri="{FF2B5EF4-FFF2-40B4-BE49-F238E27FC236}">
                <a16:creationId xmlns:a16="http://schemas.microsoft.com/office/drawing/2014/main" id="{D5C044BA-72D5-BCBF-E684-079B56C74A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13" r="-376"/>
          <a:stretch/>
        </p:blipFill>
        <p:spPr>
          <a:xfrm>
            <a:off x="343030" y="2251978"/>
            <a:ext cx="3711439" cy="3251819"/>
          </a:xfrm>
          <a:prstGeom prst="rect">
            <a:avLst/>
          </a:prstGeom>
        </p:spPr>
      </p:pic>
      <p:pic>
        <p:nvPicPr>
          <p:cNvPr id="12" name="Image 11" descr="Une image contenant texte, capture d’écran, diagramme, conception&#10;&#10;Description générée automatiquement">
            <a:extLst>
              <a:ext uri="{FF2B5EF4-FFF2-40B4-BE49-F238E27FC236}">
                <a16:creationId xmlns:a16="http://schemas.microsoft.com/office/drawing/2014/main" id="{C72C5A3A-B539-1187-8BE2-C9565E4C88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9197" y="2223920"/>
            <a:ext cx="3711440" cy="3279877"/>
          </a:xfrm>
          <a:prstGeom prst="rect">
            <a:avLst/>
          </a:prstGeom>
        </p:spPr>
      </p:pic>
      <p:pic>
        <p:nvPicPr>
          <p:cNvPr id="14" name="Image 13" descr="Une image contenant texte, capture d’écran, diagramme, conception&#10;&#10;Description générée automatiquement">
            <a:extLst>
              <a:ext uri="{FF2B5EF4-FFF2-40B4-BE49-F238E27FC236}">
                <a16:creationId xmlns:a16="http://schemas.microsoft.com/office/drawing/2014/main" id="{404AB5E0-B123-1D1A-5893-ECED786463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5364" y="2288213"/>
            <a:ext cx="3671921" cy="321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4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562C5-49E7-C662-677D-B00693A08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2">
            <a:extLst>
              <a:ext uri="{FF2B5EF4-FFF2-40B4-BE49-F238E27FC236}">
                <a16:creationId xmlns:a16="http://schemas.microsoft.com/office/drawing/2014/main" id="{F27E5F9B-1819-AF40-536F-823B05E26601}"/>
              </a:ext>
            </a:extLst>
          </p:cNvPr>
          <p:cNvSpPr txBox="1">
            <a:spLocks/>
          </p:cNvSpPr>
          <p:nvPr/>
        </p:nvSpPr>
        <p:spPr>
          <a:xfrm>
            <a:off x="731837" y="542925"/>
            <a:ext cx="11232139" cy="4524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600" b="0" i="0" u="none" strike="noStrike" kern="1200" cap="none" spc="0" normalizeH="0" dirty="0" err="1">
                <a:ln>
                  <a:noFill/>
                </a:ln>
                <a:solidFill>
                  <a:srgbClr val="000E9C"/>
                </a:solidFill>
                <a:effectLst/>
                <a:uLnTx/>
                <a:uFillTx/>
                <a:latin typeface="Source Sans Pro Black"/>
                <a:ea typeface="+mj-ea"/>
                <a:cs typeface="+mj-cs"/>
              </a:rPr>
              <a:t>OVHcloud</a:t>
            </a:r>
            <a:r>
              <a:rPr lang="en-GB" sz="2600" b="0" i="0" u="none" strike="noStrike" kern="1200" cap="none" spc="0" normalizeH="0" dirty="0">
                <a:ln>
                  <a:noFill/>
                </a:ln>
                <a:solidFill>
                  <a:srgbClr val="000E9C"/>
                </a:solidFill>
                <a:effectLst/>
                <a:uLnTx/>
                <a:uFillTx/>
                <a:latin typeface="Source Sans Pro Black"/>
                <a:ea typeface="+mj-ea"/>
                <a:cs typeface="+mj-cs"/>
              </a:rPr>
              <a:t> pioneered via its DLC/Indirect Free Cooling technology…</a:t>
            </a:r>
            <a:endParaRPr lang="en-gb" sz="2600" b="0" i="0" u="none" strike="noStrike" kern="1200" cap="none" spc="0" normalizeH="0" dirty="0">
              <a:ln>
                <a:noFill/>
              </a:ln>
              <a:solidFill>
                <a:srgbClr val="000E9C"/>
              </a:solidFill>
              <a:effectLst/>
              <a:uLnTx/>
              <a:uFillTx/>
              <a:latin typeface="Source Sans Pro Black"/>
              <a:ea typeface="+mj-ea"/>
              <a:cs typeface="+mj-cs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09F2C5F6-C630-BEEF-19D8-1152EDB6970F}"/>
              </a:ext>
            </a:extLst>
          </p:cNvPr>
          <p:cNvGrpSpPr/>
          <p:nvPr/>
        </p:nvGrpSpPr>
        <p:grpSpPr>
          <a:xfrm>
            <a:off x="432432" y="3109855"/>
            <a:ext cx="7461505" cy="2923700"/>
            <a:chOff x="242096" y="1080540"/>
            <a:chExt cx="11881209" cy="5237581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40160B2-4295-25A6-0D5F-CBF3A8C65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24052" y="3318793"/>
              <a:ext cx="3956212" cy="2337127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A2F9525-03A4-8BED-BEAB-4BFECB412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22744" y="1080540"/>
              <a:ext cx="5673391" cy="520624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CA1E5F7-E556-6EDA-C36E-7864BAC5A2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2096" y="1262314"/>
              <a:ext cx="1646032" cy="3113832"/>
            </a:xfrm>
            <a:prstGeom prst="rect">
              <a:avLst/>
            </a:prstGeom>
          </p:spPr>
        </p:pic>
        <p:cxnSp>
          <p:nvCxnSpPr>
            <p:cNvPr id="10" name="Connecteur : en arc 2">
              <a:extLst>
                <a:ext uri="{FF2B5EF4-FFF2-40B4-BE49-F238E27FC236}">
                  <a16:creationId xmlns:a16="http://schemas.microsoft.com/office/drawing/2014/main" id="{13260B1D-DEE0-FC01-2880-AAFB94068D2B}"/>
                </a:ext>
              </a:extLst>
            </p:cNvPr>
            <p:cNvCxnSpPr>
              <a:cxnSpLocks/>
            </p:cNvCxnSpPr>
            <p:nvPr/>
          </p:nvCxnSpPr>
          <p:spPr>
            <a:xfrm>
              <a:off x="1955541" y="1898101"/>
              <a:ext cx="1188720" cy="752321"/>
            </a:xfrm>
            <a:prstGeom prst="curvedConnector2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E87C5A1-4E6B-DE24-C7BD-96F3F8479D11}"/>
                </a:ext>
              </a:extLst>
            </p:cNvPr>
            <p:cNvSpPr/>
            <p:nvPr/>
          </p:nvSpPr>
          <p:spPr>
            <a:xfrm>
              <a:off x="8259553" y="5589652"/>
              <a:ext cx="3863752" cy="33855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n-gb" sz="1600"/>
                <a:t>Water cooled CPU/GPU</a:t>
              </a:r>
            </a:p>
          </p:txBody>
        </p:sp>
        <p:cxnSp>
          <p:nvCxnSpPr>
            <p:cNvPr id="16" name="Connecteur : en arc 89">
              <a:extLst>
                <a:ext uri="{FF2B5EF4-FFF2-40B4-BE49-F238E27FC236}">
                  <a16:creationId xmlns:a16="http://schemas.microsoft.com/office/drawing/2014/main" id="{C4074B5B-BF0B-40E2-DB54-AA6996DC2D3A}"/>
                </a:ext>
              </a:extLst>
            </p:cNvPr>
            <p:cNvCxnSpPr>
              <a:cxnSpLocks/>
            </p:cNvCxnSpPr>
            <p:nvPr/>
          </p:nvCxnSpPr>
          <p:spPr>
            <a:xfrm>
              <a:off x="7301775" y="4076323"/>
              <a:ext cx="1188720" cy="752321"/>
            </a:xfrm>
            <a:prstGeom prst="curvedConnector2">
              <a:avLst/>
            </a:prstGeom>
            <a:ln w="381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itre 1">
              <a:extLst>
                <a:ext uri="{FF2B5EF4-FFF2-40B4-BE49-F238E27FC236}">
                  <a16:creationId xmlns:a16="http://schemas.microsoft.com/office/drawing/2014/main" id="{CF1CA5EE-F4CF-D005-FBB1-CB521CB957E6}"/>
                </a:ext>
              </a:extLst>
            </p:cNvPr>
            <p:cNvSpPr txBox="1">
              <a:spLocks/>
            </p:cNvSpPr>
            <p:nvPr/>
          </p:nvSpPr>
          <p:spPr>
            <a:xfrm rot="19812313">
              <a:off x="3087813" y="2263550"/>
              <a:ext cx="4247465" cy="81756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 anchor="ctr">
              <a:normAutofit/>
            </a:bodyPr>
            <a:lstStyle>
              <a:lvl1pPr algn="ctr" defTabSz="1219170" rtl="0" eaLnBrk="1" latinLnBrk="0" hangingPunct="1">
                <a:lnSpc>
                  <a:spcPct val="86000"/>
                </a:lnSpc>
                <a:spcBef>
                  <a:spcPct val="0"/>
                </a:spcBef>
                <a:buNone/>
                <a:defRPr sz="3600" kern="800" spc="-53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rtl="0"/>
              <a:r>
                <a:rPr lang="en-gb" sz="2000" b="1" i="1" dirty="0"/>
                <a:t>Autonomous rack</a:t>
              </a:r>
            </a:p>
          </p:txBody>
        </p:sp>
        <p:sp>
          <p:nvSpPr>
            <p:cNvPr id="19" name="Forme libre : forme 5">
              <a:extLst>
                <a:ext uri="{FF2B5EF4-FFF2-40B4-BE49-F238E27FC236}">
                  <a16:creationId xmlns:a16="http://schemas.microsoft.com/office/drawing/2014/main" id="{57E68A05-E485-299A-D397-11139CD39F95}"/>
                </a:ext>
              </a:extLst>
            </p:cNvPr>
            <p:cNvSpPr/>
            <p:nvPr/>
          </p:nvSpPr>
          <p:spPr>
            <a:xfrm>
              <a:off x="4065944" y="4670096"/>
              <a:ext cx="103720" cy="1011936"/>
            </a:xfrm>
            <a:custGeom>
              <a:avLst/>
              <a:gdLst>
                <a:gd name="connsiteX0" fmla="*/ 36664 w 103720"/>
                <a:gd name="connsiteY0" fmla="*/ 0 h 1011936"/>
                <a:gd name="connsiteX1" fmla="*/ 36664 w 103720"/>
                <a:gd name="connsiteY1" fmla="*/ 0 h 1011936"/>
                <a:gd name="connsiteX2" fmla="*/ 42760 w 103720"/>
                <a:gd name="connsiteY2" fmla="*/ 128016 h 1011936"/>
                <a:gd name="connsiteX3" fmla="*/ 54952 w 103720"/>
                <a:gd name="connsiteY3" fmla="*/ 188976 h 1011936"/>
                <a:gd name="connsiteX4" fmla="*/ 61048 w 103720"/>
                <a:gd name="connsiteY4" fmla="*/ 249936 h 1011936"/>
                <a:gd name="connsiteX5" fmla="*/ 73240 w 103720"/>
                <a:gd name="connsiteY5" fmla="*/ 280416 h 1011936"/>
                <a:gd name="connsiteX6" fmla="*/ 79336 w 103720"/>
                <a:gd name="connsiteY6" fmla="*/ 298704 h 1011936"/>
                <a:gd name="connsiteX7" fmla="*/ 85432 w 103720"/>
                <a:gd name="connsiteY7" fmla="*/ 323088 h 1011936"/>
                <a:gd name="connsiteX8" fmla="*/ 91528 w 103720"/>
                <a:gd name="connsiteY8" fmla="*/ 353568 h 1011936"/>
                <a:gd name="connsiteX9" fmla="*/ 103720 w 103720"/>
                <a:gd name="connsiteY9" fmla="*/ 390144 h 1011936"/>
                <a:gd name="connsiteX10" fmla="*/ 97624 w 103720"/>
                <a:gd name="connsiteY10" fmla="*/ 603504 h 1011936"/>
                <a:gd name="connsiteX11" fmla="*/ 91528 w 103720"/>
                <a:gd name="connsiteY11" fmla="*/ 646176 h 1011936"/>
                <a:gd name="connsiteX12" fmla="*/ 85432 w 103720"/>
                <a:gd name="connsiteY12" fmla="*/ 664464 h 1011936"/>
                <a:gd name="connsiteX13" fmla="*/ 79336 w 103720"/>
                <a:gd name="connsiteY13" fmla="*/ 688848 h 1011936"/>
                <a:gd name="connsiteX14" fmla="*/ 73240 w 103720"/>
                <a:gd name="connsiteY14" fmla="*/ 719328 h 1011936"/>
                <a:gd name="connsiteX15" fmla="*/ 54952 w 103720"/>
                <a:gd name="connsiteY15" fmla="*/ 762000 h 1011936"/>
                <a:gd name="connsiteX16" fmla="*/ 42760 w 103720"/>
                <a:gd name="connsiteY16" fmla="*/ 816864 h 1011936"/>
                <a:gd name="connsiteX17" fmla="*/ 30568 w 103720"/>
                <a:gd name="connsiteY17" fmla="*/ 877824 h 1011936"/>
                <a:gd name="connsiteX18" fmla="*/ 18376 w 103720"/>
                <a:gd name="connsiteY18" fmla="*/ 896112 h 1011936"/>
                <a:gd name="connsiteX19" fmla="*/ 12280 w 103720"/>
                <a:gd name="connsiteY19" fmla="*/ 957072 h 1011936"/>
                <a:gd name="connsiteX20" fmla="*/ 88 w 103720"/>
                <a:gd name="connsiteY20" fmla="*/ 1011936 h 1011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03720" h="1011936">
                  <a:moveTo>
                    <a:pt x="36664" y="0"/>
                  </a:moveTo>
                  <a:lnTo>
                    <a:pt x="36664" y="0"/>
                  </a:lnTo>
                  <a:cubicBezTo>
                    <a:pt x="38696" y="42672"/>
                    <a:pt x="38645" y="85494"/>
                    <a:pt x="42760" y="128016"/>
                  </a:cubicBezTo>
                  <a:cubicBezTo>
                    <a:pt x="44756" y="148642"/>
                    <a:pt x="52890" y="168356"/>
                    <a:pt x="54952" y="188976"/>
                  </a:cubicBezTo>
                  <a:cubicBezTo>
                    <a:pt x="56984" y="209296"/>
                    <a:pt x="57043" y="229911"/>
                    <a:pt x="61048" y="249936"/>
                  </a:cubicBezTo>
                  <a:cubicBezTo>
                    <a:pt x="63194" y="260666"/>
                    <a:pt x="69398" y="270170"/>
                    <a:pt x="73240" y="280416"/>
                  </a:cubicBezTo>
                  <a:cubicBezTo>
                    <a:pt x="75496" y="286433"/>
                    <a:pt x="77571" y="292525"/>
                    <a:pt x="79336" y="298704"/>
                  </a:cubicBezTo>
                  <a:cubicBezTo>
                    <a:pt x="81638" y="306760"/>
                    <a:pt x="83615" y="314909"/>
                    <a:pt x="85432" y="323088"/>
                  </a:cubicBezTo>
                  <a:cubicBezTo>
                    <a:pt x="87680" y="333202"/>
                    <a:pt x="88802" y="343572"/>
                    <a:pt x="91528" y="353568"/>
                  </a:cubicBezTo>
                  <a:cubicBezTo>
                    <a:pt x="94909" y="365967"/>
                    <a:pt x="103720" y="390144"/>
                    <a:pt x="103720" y="390144"/>
                  </a:cubicBezTo>
                  <a:cubicBezTo>
                    <a:pt x="101688" y="461264"/>
                    <a:pt x="101008" y="532436"/>
                    <a:pt x="97624" y="603504"/>
                  </a:cubicBezTo>
                  <a:cubicBezTo>
                    <a:pt x="96941" y="617856"/>
                    <a:pt x="94346" y="632087"/>
                    <a:pt x="91528" y="646176"/>
                  </a:cubicBezTo>
                  <a:cubicBezTo>
                    <a:pt x="90268" y="652477"/>
                    <a:pt x="87197" y="658285"/>
                    <a:pt x="85432" y="664464"/>
                  </a:cubicBezTo>
                  <a:cubicBezTo>
                    <a:pt x="83130" y="672520"/>
                    <a:pt x="81153" y="680669"/>
                    <a:pt x="79336" y="688848"/>
                  </a:cubicBezTo>
                  <a:cubicBezTo>
                    <a:pt x="77088" y="698962"/>
                    <a:pt x="76517" y="709498"/>
                    <a:pt x="73240" y="719328"/>
                  </a:cubicBezTo>
                  <a:cubicBezTo>
                    <a:pt x="40728" y="816864"/>
                    <a:pt x="76258" y="687429"/>
                    <a:pt x="54952" y="762000"/>
                  </a:cubicBezTo>
                  <a:cubicBezTo>
                    <a:pt x="50568" y="777344"/>
                    <a:pt x="45274" y="801779"/>
                    <a:pt x="42760" y="816864"/>
                  </a:cubicBezTo>
                  <a:cubicBezTo>
                    <a:pt x="39952" y="833713"/>
                    <a:pt x="39331" y="860298"/>
                    <a:pt x="30568" y="877824"/>
                  </a:cubicBezTo>
                  <a:cubicBezTo>
                    <a:pt x="27291" y="884377"/>
                    <a:pt x="22440" y="890016"/>
                    <a:pt x="18376" y="896112"/>
                  </a:cubicBezTo>
                  <a:cubicBezTo>
                    <a:pt x="16344" y="916432"/>
                    <a:pt x="16043" y="937000"/>
                    <a:pt x="12280" y="957072"/>
                  </a:cubicBezTo>
                  <a:cubicBezTo>
                    <a:pt x="-1840" y="1032377"/>
                    <a:pt x="88" y="965169"/>
                    <a:pt x="88" y="1011936"/>
                  </a:cubicBezTo>
                </a:path>
              </a:pathLst>
            </a:cu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/>
            </a:p>
          </p:txBody>
        </p: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B374988F-2971-902D-AA1E-BC19F896D456}"/>
                </a:ext>
              </a:extLst>
            </p:cNvPr>
            <p:cNvGrpSpPr/>
            <p:nvPr/>
          </p:nvGrpSpPr>
          <p:grpSpPr>
            <a:xfrm>
              <a:off x="3014688" y="4452483"/>
              <a:ext cx="2206231" cy="1865638"/>
              <a:chOff x="1450197" y="5080856"/>
              <a:chExt cx="1471482" cy="1257677"/>
            </a:xfrm>
          </p:grpSpPr>
          <p:sp>
            <p:nvSpPr>
              <p:cNvPr id="6" name="Ellipse 5">
                <a:extLst>
                  <a:ext uri="{FF2B5EF4-FFF2-40B4-BE49-F238E27FC236}">
                    <a16:creationId xmlns:a16="http://schemas.microsoft.com/office/drawing/2014/main" id="{5D01C751-83DF-9E2C-315F-526E43D2DB8E}"/>
                  </a:ext>
                </a:extLst>
              </p:cNvPr>
              <p:cNvSpPr/>
              <p:nvPr/>
            </p:nvSpPr>
            <p:spPr>
              <a:xfrm>
                <a:off x="1587751" y="5084310"/>
                <a:ext cx="1230765" cy="12307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5" name="Image 4" descr="Une image contenant logo, Police, texte, Graphique&#10;&#10;Description générée automatiquement">
                <a:extLst>
                  <a:ext uri="{FF2B5EF4-FFF2-40B4-BE49-F238E27FC236}">
                    <a16:creationId xmlns:a16="http://schemas.microsoft.com/office/drawing/2014/main" id="{93BBD33F-7B9E-A4D3-92E2-7CEC3ED8CD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50197" y="5080856"/>
                <a:ext cx="1471482" cy="1257677"/>
              </a:xfrm>
              <a:prstGeom prst="rect">
                <a:avLst/>
              </a:prstGeom>
            </p:spPr>
          </p:pic>
        </p:grpSp>
      </p:grpSp>
      <p:sp>
        <p:nvSpPr>
          <p:cNvPr id="25" name="Titre 2">
            <a:extLst>
              <a:ext uri="{FF2B5EF4-FFF2-40B4-BE49-F238E27FC236}">
                <a16:creationId xmlns:a16="http://schemas.microsoft.com/office/drawing/2014/main" id="{12A08C66-CF3C-7899-B589-B2C034C95596}"/>
              </a:ext>
            </a:extLst>
          </p:cNvPr>
          <p:cNvSpPr txBox="1">
            <a:spLocks/>
          </p:cNvSpPr>
          <p:nvPr/>
        </p:nvSpPr>
        <p:spPr>
          <a:xfrm>
            <a:off x="716889" y="1291646"/>
            <a:ext cx="9853037" cy="1376004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Introduced at scale (450 000 servers) 23 years ago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Power</a:t>
            </a: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 efficiency: </a:t>
            </a:r>
            <a:r>
              <a:rPr lang="en-US" sz="2400" b="0" dirty="0" err="1">
                <a:solidFill>
                  <a:srgbClr val="000E9D"/>
                </a:solidFill>
                <a:latin typeface="Source Sans Pro Light" panose="020B0403030403020204" pitchFamily="34" charset="77"/>
              </a:rPr>
              <a:t>OVHcloud</a:t>
            </a:r>
            <a:r>
              <a:rPr lang="en-US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 PUE = 1.24 (1.26 previous year) </a:t>
            </a:r>
          </a:p>
          <a:p>
            <a:pPr rtl="0"/>
            <a:r>
              <a:rPr lang="en-US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      (vs 1.56 industry average plateauing over the last 4 years)</a:t>
            </a:r>
            <a:endParaRPr lang="en-GB" sz="2400" b="0" dirty="0">
              <a:solidFill>
                <a:schemeClr val="tx1"/>
              </a:solidFill>
              <a:latin typeface="Source Sans Pro Light" panose="020B040303040302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New design allows a PUE as low as 1.12</a:t>
            </a:r>
            <a:endParaRPr lang="en-US" sz="2400" b="0" dirty="0">
              <a:solidFill>
                <a:srgbClr val="000E9D"/>
              </a:solidFill>
              <a:latin typeface="Source Sans Pro Light" panose="020B0403030403020204" pitchFamily="34" charset="77"/>
            </a:endParaRPr>
          </a:p>
        </p:txBody>
      </p:sp>
      <p:sp>
        <p:nvSpPr>
          <p:cNvPr id="13" name="Espace réservé du numéro de diapositive 2">
            <a:extLst>
              <a:ext uri="{FF2B5EF4-FFF2-40B4-BE49-F238E27FC236}">
                <a16:creationId xmlns:a16="http://schemas.microsoft.com/office/drawing/2014/main" id="{04A7696F-2232-6C5C-3879-CADE0ED01E02}"/>
              </a:ext>
            </a:extLst>
          </p:cNvPr>
          <p:cNvSpPr txBox="1">
            <a:spLocks/>
          </p:cNvSpPr>
          <p:nvPr/>
        </p:nvSpPr>
        <p:spPr>
          <a:xfrm>
            <a:off x="9220776" y="637979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9AF822A-40E7-450E-BBE0-3EB502F51B07}" type="slidenum">
              <a:rPr lang="en-US" sz="1000" smtClean="0">
                <a:solidFill>
                  <a:srgbClr val="636369"/>
                </a:solidFill>
              </a:rPr>
              <a:pPr algn="r"/>
              <a:t>13</a:t>
            </a:fld>
            <a:endParaRPr lang="en-US" sz="1000" dirty="0">
              <a:solidFill>
                <a:srgbClr val="636369"/>
              </a:solidFill>
            </a:endParaRPr>
          </a:p>
        </p:txBody>
      </p:sp>
      <p:sp>
        <p:nvSpPr>
          <p:cNvPr id="4" name="Espace réservé du pied de page 1">
            <a:extLst>
              <a:ext uri="{FF2B5EF4-FFF2-40B4-BE49-F238E27FC236}">
                <a16:creationId xmlns:a16="http://schemas.microsoft.com/office/drawing/2014/main" id="{EC4FE283-E106-07D7-52E2-C1F25A9B1F26}"/>
              </a:ext>
            </a:extLst>
          </p:cNvPr>
          <p:cNvSpPr txBox="1">
            <a:spLocks/>
          </p:cNvSpPr>
          <p:nvPr/>
        </p:nvSpPr>
        <p:spPr>
          <a:xfrm>
            <a:off x="1560512" y="6430962"/>
            <a:ext cx="70993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AI impact on the environment</a:t>
            </a:r>
          </a:p>
        </p:txBody>
      </p:sp>
      <p:grpSp>
        <p:nvGrpSpPr>
          <p:cNvPr id="12" name="Group 40">
            <a:extLst>
              <a:ext uri="{FF2B5EF4-FFF2-40B4-BE49-F238E27FC236}">
                <a16:creationId xmlns:a16="http://schemas.microsoft.com/office/drawing/2014/main" id="{2051725D-0A18-D663-8825-96953BCAD76A}"/>
              </a:ext>
            </a:extLst>
          </p:cNvPr>
          <p:cNvGrpSpPr/>
          <p:nvPr/>
        </p:nvGrpSpPr>
        <p:grpSpPr>
          <a:xfrm>
            <a:off x="8214761" y="2184213"/>
            <a:ext cx="3107813" cy="4560707"/>
            <a:chOff x="16479969" y="2365449"/>
            <a:chExt cx="3925474" cy="5660655"/>
          </a:xfrm>
        </p:grpSpPr>
        <p:pic>
          <p:nvPicPr>
            <p:cNvPr id="14" name="Image 48">
              <a:extLst>
                <a:ext uri="{FF2B5EF4-FFF2-40B4-BE49-F238E27FC236}">
                  <a16:creationId xmlns:a16="http://schemas.microsoft.com/office/drawing/2014/main" id="{7EB3735B-1A4E-55F1-69BE-F543FCD664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726532" y="2365449"/>
              <a:ext cx="2678911" cy="566065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5" name="Image 49" descr="Une image contenant texte, blanc&#10;&#10;Description générée automatiquement">
              <a:extLst>
                <a:ext uri="{FF2B5EF4-FFF2-40B4-BE49-F238E27FC236}">
                  <a16:creationId xmlns:a16="http://schemas.microsoft.com/office/drawing/2014/main" id="{87CC91E2-D371-C5CE-094C-E68C8952D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79969" y="4505893"/>
              <a:ext cx="2103815" cy="19290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3381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2">
            <a:extLst>
              <a:ext uri="{FF2B5EF4-FFF2-40B4-BE49-F238E27FC236}">
                <a16:creationId xmlns:a16="http://schemas.microsoft.com/office/drawing/2014/main" id="{E67178D9-77A9-0ED6-EB5C-35580B7C119D}"/>
              </a:ext>
            </a:extLst>
          </p:cNvPr>
          <p:cNvSpPr txBox="1">
            <a:spLocks/>
          </p:cNvSpPr>
          <p:nvPr/>
        </p:nvSpPr>
        <p:spPr>
          <a:xfrm>
            <a:off x="731837" y="542925"/>
            <a:ext cx="10953217" cy="452432"/>
          </a:xfrm>
          <a:prstGeom prst="rect">
            <a:avLst/>
          </a:prstGeom>
        </p:spPr>
        <p:txBody>
          <a:bodyPr vert="horz" lIns="0" tIns="45720" rIns="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0E9C"/>
                </a:solidFill>
                <a:latin typeface="Source Sans Pro Black"/>
              </a:rPr>
              <a:t>… while keeping the use of water very low</a:t>
            </a:r>
            <a:endParaRPr lang="en-US" sz="2600" b="0" i="0" u="none" strike="noStrike" kern="1200" cap="none" spc="0" normalizeH="0" dirty="0">
              <a:ln>
                <a:noFill/>
              </a:ln>
              <a:solidFill>
                <a:srgbClr val="000E9C"/>
              </a:solidFill>
              <a:effectLst/>
              <a:uLnTx/>
              <a:uFillTx/>
              <a:latin typeface="Source Sans Pro Black"/>
              <a:ea typeface="+mj-ea"/>
              <a:cs typeface="+mj-cs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9CC1CC0F-8D0E-CD77-FFDC-187811985D0B}"/>
              </a:ext>
            </a:extLst>
          </p:cNvPr>
          <p:cNvSpPr txBox="1">
            <a:spLocks/>
          </p:cNvSpPr>
          <p:nvPr/>
        </p:nvSpPr>
        <p:spPr>
          <a:xfrm>
            <a:off x="731837" y="1304652"/>
            <a:ext cx="9612168" cy="1529595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Due to </a:t>
            </a:r>
            <a:r>
              <a:rPr lang="en-GB" sz="2400" b="0" dirty="0" err="1">
                <a:solidFill>
                  <a:schemeClr val="tx1"/>
                </a:solidFill>
                <a:latin typeface="Source Sans Pro Light" panose="020B0403030403020204" pitchFamily="34" charset="77"/>
              </a:rPr>
              <a:t>OVHcloud</a:t>
            </a: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 water profile, e</a:t>
            </a: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vaporative cooling </a:t>
            </a: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is </a:t>
            </a: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working only when outside temp is above 25°C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Water efficiency: </a:t>
            </a:r>
            <a:r>
              <a:rPr lang="en-gb" sz="2400" b="0" dirty="0" err="1">
                <a:solidFill>
                  <a:srgbClr val="000E9D"/>
                </a:solidFill>
                <a:latin typeface="Source Sans Pro Light" panose="020B0403030403020204" pitchFamily="34" charset="77"/>
              </a:rPr>
              <a:t>OVHcloud</a:t>
            </a:r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 WUE = </a:t>
            </a:r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0.34</a:t>
            </a:r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 </a:t>
            </a:r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l</a:t>
            </a:r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/kWh </a:t>
            </a: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(</a:t>
            </a: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0.37 l/kWh previous year) (vs </a:t>
            </a: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1.</a:t>
            </a: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1</a:t>
            </a: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 </a:t>
            </a: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l/kWh </a:t>
            </a: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industry average)</a:t>
            </a:r>
            <a:endParaRPr lang="en-GB" sz="2400" b="0" dirty="0">
              <a:solidFill>
                <a:schemeClr val="tx1"/>
              </a:solidFill>
              <a:latin typeface="Source Sans Pro Light" panose="020B0403030403020204" pitchFamily="34" charset="77"/>
            </a:endParaRP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New design allows a WUE as low as 0.10 l/kWh</a:t>
            </a:r>
            <a:endParaRPr lang="en-gb" sz="2400" b="0" dirty="0">
              <a:solidFill>
                <a:schemeClr val="tx1"/>
              </a:solidFill>
              <a:latin typeface="Source Sans Pro Light" panose="020B0403030403020204" pitchFamily="34" charset="77"/>
            </a:endParaRPr>
          </a:p>
          <a:p>
            <a:pPr rtl="0"/>
            <a:endParaRPr lang="en-US" sz="2400" b="0" dirty="0">
              <a:solidFill>
                <a:schemeClr val="tx1"/>
              </a:solidFill>
              <a:latin typeface="Source Sans Pro Light" panose="020B0403030403020204" pitchFamily="34" charset="77"/>
            </a:endParaRP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tx1"/>
              </a:solidFill>
              <a:latin typeface="Source Sans Pro Light" panose="020B0403030403020204" pitchFamily="34" charset="77"/>
            </a:endParaRPr>
          </a:p>
          <a:p>
            <a:pPr rtl="0"/>
            <a:endParaRPr lang="en-US" sz="2400" b="0" dirty="0">
              <a:solidFill>
                <a:schemeClr val="tx1"/>
              </a:solidFill>
              <a:latin typeface="Source Sans Pro Light" panose="020B0403030403020204" pitchFamily="34" charset="77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6C5E62C-2320-87AC-FFAD-4083231CEEF5}"/>
              </a:ext>
            </a:extLst>
          </p:cNvPr>
          <p:cNvSpPr/>
          <p:nvPr/>
        </p:nvSpPr>
        <p:spPr>
          <a:xfrm>
            <a:off x="1847996" y="3027654"/>
            <a:ext cx="3943200" cy="3385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3840" tIns="60960" rIns="243840" bIns="6096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en-gb" sz="1400">
                <a:solidFill>
                  <a:srgbClr val="FFFFFF"/>
                </a:solidFill>
              </a:rPr>
              <a:t>SlideIN dry cooler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3D595B6-3B1B-221B-5E02-263FB9A2D4B9}"/>
              </a:ext>
            </a:extLst>
          </p:cNvPr>
          <p:cNvSpPr/>
          <p:nvPr/>
        </p:nvSpPr>
        <p:spPr>
          <a:xfrm>
            <a:off x="6400804" y="3027654"/>
            <a:ext cx="3943200" cy="33855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3840" tIns="60960" rIns="243840" bIns="6096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en-gb" sz="1400" dirty="0">
                <a:solidFill>
                  <a:srgbClr val="FFFFFF"/>
                </a:solidFill>
              </a:rPr>
              <a:t>V shaped dry cooler (VDC)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8A775150-D466-EE92-E84E-36053B1F5D91}"/>
              </a:ext>
            </a:extLst>
          </p:cNvPr>
          <p:cNvGrpSpPr>
            <a:grpSpLocks noChangeAspect="1"/>
          </p:cNvGrpSpPr>
          <p:nvPr/>
        </p:nvGrpSpPr>
        <p:grpSpPr>
          <a:xfrm>
            <a:off x="2589122" y="3491793"/>
            <a:ext cx="2332300" cy="2836581"/>
            <a:chOff x="-152400" y="-152400"/>
            <a:chExt cx="5638800" cy="6858000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377DB67F-5030-245A-2BE9-BF2A751AE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52400" y="-152400"/>
              <a:ext cx="5546264" cy="6858000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FB972DF-EA8B-DCD5-F9B6-5732BE136A22}"/>
                </a:ext>
              </a:extLst>
            </p:cNvPr>
            <p:cNvSpPr/>
            <p:nvPr/>
          </p:nvSpPr>
          <p:spPr>
            <a:xfrm>
              <a:off x="5181600" y="6172200"/>
              <a:ext cx="304800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15D60199-F0A5-71E1-5F5F-7B570EFC93ED}"/>
              </a:ext>
            </a:extLst>
          </p:cNvPr>
          <p:cNvGrpSpPr>
            <a:grpSpLocks noChangeAspect="1"/>
          </p:cNvGrpSpPr>
          <p:nvPr/>
        </p:nvGrpSpPr>
        <p:grpSpPr>
          <a:xfrm>
            <a:off x="7158129" y="3702611"/>
            <a:ext cx="2743200" cy="2468175"/>
            <a:chOff x="2419350" y="114300"/>
            <a:chExt cx="7410450" cy="6667500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56688750-03F7-8415-FB61-C343CDA48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19350" y="114300"/>
              <a:ext cx="7353300" cy="6629400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0163BD4-754E-0223-9156-B852F4BAE2A5}"/>
                </a:ext>
              </a:extLst>
            </p:cNvPr>
            <p:cNvSpPr/>
            <p:nvPr/>
          </p:nvSpPr>
          <p:spPr>
            <a:xfrm>
              <a:off x="6934200" y="6298135"/>
              <a:ext cx="2895600" cy="483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03D0EA4-7FE6-08FC-C103-972A3E2D9071}"/>
                </a:ext>
              </a:extLst>
            </p:cNvPr>
            <p:cNvSpPr/>
            <p:nvPr/>
          </p:nvSpPr>
          <p:spPr>
            <a:xfrm>
              <a:off x="8153400" y="6081159"/>
              <a:ext cx="1600200" cy="483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</p:grpSp>
      <p:sp>
        <p:nvSpPr>
          <p:cNvPr id="5" name="Espace réservé du pied de page 1">
            <a:extLst>
              <a:ext uri="{FF2B5EF4-FFF2-40B4-BE49-F238E27FC236}">
                <a16:creationId xmlns:a16="http://schemas.microsoft.com/office/drawing/2014/main" id="{1F363BCF-56A9-4697-0FE7-33FA85419D34}"/>
              </a:ext>
            </a:extLst>
          </p:cNvPr>
          <p:cNvSpPr txBox="1">
            <a:spLocks/>
          </p:cNvSpPr>
          <p:nvPr/>
        </p:nvSpPr>
        <p:spPr>
          <a:xfrm>
            <a:off x="1511300" y="6432456"/>
            <a:ext cx="7099300" cy="25934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AI impact on the environment</a:t>
            </a:r>
          </a:p>
        </p:txBody>
      </p:sp>
      <p:sp>
        <p:nvSpPr>
          <p:cNvPr id="8" name="Espace réservé du numéro de diapositive 2">
            <a:extLst>
              <a:ext uri="{FF2B5EF4-FFF2-40B4-BE49-F238E27FC236}">
                <a16:creationId xmlns:a16="http://schemas.microsoft.com/office/drawing/2014/main" id="{6ADFA58C-C94E-BEDC-C47F-1E88B5F6987D}"/>
              </a:ext>
            </a:extLst>
          </p:cNvPr>
          <p:cNvSpPr txBox="1">
            <a:spLocks/>
          </p:cNvSpPr>
          <p:nvPr/>
        </p:nvSpPr>
        <p:spPr>
          <a:xfrm>
            <a:off x="9220776" y="637979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9AF822A-40E7-450E-BBE0-3EB502F51B07}" type="slidenum">
              <a:rPr lang="en-US" sz="1000" smtClean="0">
                <a:solidFill>
                  <a:srgbClr val="636369"/>
                </a:solidFill>
              </a:rPr>
              <a:pPr algn="r"/>
              <a:t>14</a:t>
            </a:fld>
            <a:endParaRPr lang="en-US" sz="1000" dirty="0">
              <a:solidFill>
                <a:srgbClr val="6363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386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9815C-3B4A-08F3-A32E-46C5E1527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2">
            <a:extLst>
              <a:ext uri="{FF2B5EF4-FFF2-40B4-BE49-F238E27FC236}">
                <a16:creationId xmlns:a16="http://schemas.microsoft.com/office/drawing/2014/main" id="{19C23BB7-E148-540C-CC9C-4C631614EE97}"/>
              </a:ext>
            </a:extLst>
          </p:cNvPr>
          <p:cNvSpPr txBox="1">
            <a:spLocks/>
          </p:cNvSpPr>
          <p:nvPr/>
        </p:nvSpPr>
        <p:spPr>
          <a:xfrm>
            <a:off x="731837" y="542925"/>
            <a:ext cx="10953217" cy="452432"/>
          </a:xfrm>
          <a:prstGeom prst="rect">
            <a:avLst/>
          </a:prstGeom>
        </p:spPr>
        <p:txBody>
          <a:bodyPr vert="horz" lIns="0" tIns="45720" rIns="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0E9C"/>
                </a:solidFill>
                <a:latin typeface="Source Sans Pro Black"/>
              </a:rPr>
              <a:t>Overall data centers water consumption projections (scope 1 and 2)</a:t>
            </a:r>
            <a:endParaRPr lang="en-US" sz="2600" b="0" i="0" u="none" strike="noStrike" kern="1200" cap="none" spc="0" normalizeH="0" dirty="0">
              <a:ln>
                <a:noFill/>
              </a:ln>
              <a:solidFill>
                <a:srgbClr val="000E9C"/>
              </a:solidFill>
              <a:effectLst/>
              <a:uLnTx/>
              <a:uFillTx/>
              <a:latin typeface="Source Sans Pro Black"/>
              <a:ea typeface="+mj-ea"/>
              <a:cs typeface="+mj-cs"/>
            </a:endParaRPr>
          </a:p>
        </p:txBody>
      </p:sp>
      <p:sp>
        <p:nvSpPr>
          <p:cNvPr id="5" name="Espace réservé du pied de page 1">
            <a:extLst>
              <a:ext uri="{FF2B5EF4-FFF2-40B4-BE49-F238E27FC236}">
                <a16:creationId xmlns:a16="http://schemas.microsoft.com/office/drawing/2014/main" id="{5131FCC3-E169-6CAA-0C59-26C33909647E}"/>
              </a:ext>
            </a:extLst>
          </p:cNvPr>
          <p:cNvSpPr txBox="1">
            <a:spLocks/>
          </p:cNvSpPr>
          <p:nvPr/>
        </p:nvSpPr>
        <p:spPr>
          <a:xfrm>
            <a:off x="1511300" y="6432456"/>
            <a:ext cx="7099300" cy="25934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AI impact on the environment</a:t>
            </a:r>
          </a:p>
        </p:txBody>
      </p:sp>
      <p:sp>
        <p:nvSpPr>
          <p:cNvPr id="8" name="Espace réservé du numéro de diapositive 2">
            <a:extLst>
              <a:ext uri="{FF2B5EF4-FFF2-40B4-BE49-F238E27FC236}">
                <a16:creationId xmlns:a16="http://schemas.microsoft.com/office/drawing/2014/main" id="{126203FD-45E4-4ADE-60C2-CACE4913942C}"/>
              </a:ext>
            </a:extLst>
          </p:cNvPr>
          <p:cNvSpPr txBox="1">
            <a:spLocks/>
          </p:cNvSpPr>
          <p:nvPr/>
        </p:nvSpPr>
        <p:spPr>
          <a:xfrm>
            <a:off x="9220776" y="637979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9AF822A-40E7-450E-BBE0-3EB502F51B07}" type="slidenum">
              <a:rPr lang="en-US" sz="1000" smtClean="0">
                <a:solidFill>
                  <a:srgbClr val="636369"/>
                </a:solidFill>
              </a:rPr>
              <a:pPr algn="r"/>
              <a:t>15</a:t>
            </a:fld>
            <a:endParaRPr lang="en-US" sz="1000" dirty="0">
              <a:solidFill>
                <a:srgbClr val="636369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85FEF0-E49C-732A-38D1-7504181C2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5" y="1170204"/>
            <a:ext cx="8858250" cy="5144871"/>
          </a:xfrm>
          <a:prstGeom prst="rect">
            <a:avLst/>
          </a:prstGeom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8FEDD765-48B8-146D-841D-DD50A16F3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6545" y="1655180"/>
            <a:ext cx="1082832" cy="705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3BEA633-344F-8965-A73B-0642AB0D3F65}"/>
              </a:ext>
            </a:extLst>
          </p:cNvPr>
          <p:cNvSpPr txBox="1"/>
          <p:nvPr/>
        </p:nvSpPr>
        <p:spPr>
          <a:xfrm>
            <a:off x="5572983" y="6414797"/>
            <a:ext cx="49521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en-US" sz="1200" i="1" dirty="0">
                <a:latin typeface="Source Sans Pro" panose="020B0503030403020204" pitchFamily="34" charset="77"/>
              </a:rPr>
              <a:t>Source – Bluefield Research</a:t>
            </a:r>
          </a:p>
        </p:txBody>
      </p:sp>
    </p:spTree>
    <p:extLst>
      <p:ext uri="{BB962C8B-B14F-4D97-AF65-F5344CB8AC3E}">
        <p14:creationId xmlns:p14="http://schemas.microsoft.com/office/powerpoint/2010/main" val="4067620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E8AAD-C331-9F78-5EB6-79465E1B6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2">
            <a:extLst>
              <a:ext uri="{FF2B5EF4-FFF2-40B4-BE49-F238E27FC236}">
                <a16:creationId xmlns:a16="http://schemas.microsoft.com/office/drawing/2014/main" id="{337C6062-D571-477F-13E6-58B7636E5CF2}"/>
              </a:ext>
            </a:extLst>
          </p:cNvPr>
          <p:cNvSpPr txBox="1">
            <a:spLocks/>
          </p:cNvSpPr>
          <p:nvPr/>
        </p:nvSpPr>
        <p:spPr>
          <a:xfrm>
            <a:off x="731837" y="542925"/>
            <a:ext cx="10953217" cy="452432"/>
          </a:xfrm>
          <a:prstGeom prst="rect">
            <a:avLst/>
          </a:prstGeom>
        </p:spPr>
        <p:txBody>
          <a:bodyPr vert="horz" lIns="0" tIns="45720" rIns="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000E9C"/>
                </a:solidFill>
                <a:latin typeface="Source Sans Pro Black"/>
              </a:rPr>
              <a:t>The AI impact on utilities is local</a:t>
            </a:r>
            <a:endParaRPr lang="en-GB" sz="2600" b="0" i="0" u="none" strike="noStrike" kern="1200" cap="none" spc="0" normalizeH="0" dirty="0">
              <a:ln>
                <a:noFill/>
              </a:ln>
              <a:solidFill>
                <a:srgbClr val="000E9C"/>
              </a:solidFill>
              <a:effectLst/>
              <a:uLnTx/>
              <a:uFillTx/>
              <a:latin typeface="Source Sans Pro Black"/>
              <a:ea typeface="+mj-ea"/>
              <a:cs typeface="+mj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2DC4567-AC66-511F-77AF-741B953296A3}"/>
              </a:ext>
            </a:extLst>
          </p:cNvPr>
          <p:cNvSpPr txBox="1"/>
          <p:nvPr/>
        </p:nvSpPr>
        <p:spPr>
          <a:xfrm>
            <a:off x="7779026" y="-1192696"/>
            <a:ext cx="0" cy="0"/>
          </a:xfrm>
          <a:prstGeom prst="rect">
            <a:avLst/>
          </a:prstGeom>
        </p:spPr>
        <p:txBody>
          <a:bodyPr vert="horz" wrap="none" lIns="0" tIns="45720" rIns="0" bIns="45720" rtlCol="0" anchor="t">
            <a:normAutofit fontScale="25000" lnSpcReduction="20000"/>
          </a:bodyPr>
          <a:lstStyle/>
          <a:p>
            <a:pPr algn="l"/>
            <a:endParaRPr lang="en-GB" dirty="0"/>
          </a:p>
        </p:txBody>
      </p:sp>
      <p:sp>
        <p:nvSpPr>
          <p:cNvPr id="11" name="Espace réservé du numéro de diapositive 3">
            <a:extLst>
              <a:ext uri="{FF2B5EF4-FFF2-40B4-BE49-F238E27FC236}">
                <a16:creationId xmlns:a16="http://schemas.microsoft.com/office/drawing/2014/main" id="{9FD53F33-1534-1FAC-2AB1-9BA27109C8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0776" y="6381751"/>
            <a:ext cx="2743200" cy="365125"/>
          </a:xfrm>
        </p:spPr>
        <p:txBody>
          <a:bodyPr/>
          <a:lstStyle/>
          <a:p>
            <a:fld id="{79AF822A-40E7-450E-BBE0-3EB502F51B07}" type="slidenum">
              <a:rPr lang="en-US" smtClean="0"/>
              <a:t>16</a:t>
            </a:fld>
            <a:endParaRPr lang="en-US"/>
          </a:p>
        </p:txBody>
      </p:sp>
      <p:sp>
        <p:nvSpPr>
          <p:cNvPr id="6" name="Espace réservé du pied de page 1">
            <a:extLst>
              <a:ext uri="{FF2B5EF4-FFF2-40B4-BE49-F238E27FC236}">
                <a16:creationId xmlns:a16="http://schemas.microsoft.com/office/drawing/2014/main" id="{8A798740-5953-9863-8547-B295870088BB}"/>
              </a:ext>
            </a:extLst>
          </p:cNvPr>
          <p:cNvSpPr txBox="1">
            <a:spLocks/>
          </p:cNvSpPr>
          <p:nvPr/>
        </p:nvSpPr>
        <p:spPr>
          <a:xfrm>
            <a:off x="1560512" y="6430962"/>
            <a:ext cx="70993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AI impact on the environment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BB33510-962C-BE0D-88CB-3299A74F117E}"/>
              </a:ext>
            </a:extLst>
          </p:cNvPr>
          <p:cNvGrpSpPr/>
          <p:nvPr/>
        </p:nvGrpSpPr>
        <p:grpSpPr>
          <a:xfrm>
            <a:off x="2050445" y="1803925"/>
            <a:ext cx="8316000" cy="4680000"/>
            <a:chOff x="2050445" y="1553208"/>
            <a:chExt cx="8316000" cy="4680000"/>
          </a:xfrm>
        </p:grpSpPr>
        <p:pic>
          <p:nvPicPr>
            <p:cNvPr id="6145" name="Image 5" descr="Une image contenant texte, capture d’écran, Police, nombre&#10;&#10;Description générée automatiquement">
              <a:extLst>
                <a:ext uri="{FF2B5EF4-FFF2-40B4-BE49-F238E27FC236}">
                  <a16:creationId xmlns:a16="http://schemas.microsoft.com/office/drawing/2014/main" id="{E80BF47D-FB83-0F67-F709-1D11174D2A1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r:link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3" t="1077" r="1965" b="12231"/>
            <a:stretch>
              <a:fillRect/>
            </a:stretch>
          </p:blipFill>
          <p:spPr bwMode="auto">
            <a:xfrm>
              <a:off x="2050445" y="1553208"/>
              <a:ext cx="8316000" cy="46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6BD35AD-D710-3F50-15FF-C53CF7D8152A}"/>
                </a:ext>
              </a:extLst>
            </p:cNvPr>
            <p:cNvSpPr/>
            <p:nvPr/>
          </p:nvSpPr>
          <p:spPr>
            <a:xfrm>
              <a:off x="2050445" y="1553208"/>
              <a:ext cx="1607155" cy="423076"/>
            </a:xfrm>
            <a:prstGeom prst="rect">
              <a:avLst/>
            </a:prstGeom>
            <a:solidFill>
              <a:schemeClr val="bg1"/>
            </a:solidFill>
            <a:ln w="60325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</p:grpSp>
      <p:sp>
        <p:nvSpPr>
          <p:cNvPr id="12" name="Titre 2">
            <a:extLst>
              <a:ext uri="{FF2B5EF4-FFF2-40B4-BE49-F238E27FC236}">
                <a16:creationId xmlns:a16="http://schemas.microsoft.com/office/drawing/2014/main" id="{F9975CA8-73E5-C357-9A76-C80B62E257BB}"/>
              </a:ext>
            </a:extLst>
          </p:cNvPr>
          <p:cNvSpPr txBox="1">
            <a:spLocks/>
          </p:cNvSpPr>
          <p:nvPr/>
        </p:nvSpPr>
        <p:spPr>
          <a:xfrm>
            <a:off x="624326" y="995357"/>
            <a:ext cx="10383897" cy="734828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The spatial concentration of energy/water demand is extremely high for AI data centres with significant implications for local power grids and aquifers </a:t>
            </a:r>
            <a:endParaRPr lang="en-US" sz="2400" b="0" dirty="0">
              <a:solidFill>
                <a:srgbClr val="000E9D"/>
              </a:solidFill>
              <a:latin typeface="Source Sans Pro Light" panose="020B04030304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737526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E3C2934-88B1-9321-1DFF-F7929AAEE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AF822A-40E7-450E-BBE0-3EB502F51B07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DB9359E-6A57-4EA0-D58D-9DCA87FB9A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04106" y="2850471"/>
            <a:ext cx="5158397" cy="1144929"/>
          </a:xfrm>
        </p:spPr>
        <p:txBody>
          <a:bodyPr/>
          <a:lstStyle/>
          <a:p>
            <a:r>
              <a:rPr lang="en-GB" dirty="0"/>
              <a:t>Beyond utilities</a:t>
            </a:r>
          </a:p>
          <a:p>
            <a:r>
              <a:rPr lang="en-GB" dirty="0"/>
              <a:t>GHG emissions, abiotic resources and land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4F1B3F5-9B6B-D759-E348-48EAB16FBC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573423" y="2233289"/>
            <a:ext cx="2042227" cy="2391424"/>
          </a:xfrm>
        </p:spPr>
        <p:txBody>
          <a:bodyPr/>
          <a:lstStyle/>
          <a:p>
            <a:r>
              <a:rPr lang="fr-FR" dirty="0"/>
              <a:t>02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5CD6648F-05AA-D83C-79F5-54C96341D42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680682" y="4363819"/>
            <a:ext cx="5632805" cy="2910516"/>
            <a:chOff x="5680682" y="4363819"/>
            <a:chExt cx="5632805" cy="2910516"/>
          </a:xfrm>
        </p:grpSpPr>
        <p:sp>
          <p:nvSpPr>
            <p:cNvPr id="11" name="Graphique 2">
              <a:extLst>
                <a:ext uri="{FF2B5EF4-FFF2-40B4-BE49-F238E27FC236}">
                  <a16:creationId xmlns:a16="http://schemas.microsoft.com/office/drawing/2014/main" id="{D95011E7-040F-3A9E-03CE-01267129A41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5536135" y="4508366"/>
              <a:ext cx="2157935" cy="1868841"/>
            </a:xfrm>
            <a:custGeom>
              <a:avLst/>
              <a:gdLst>
                <a:gd name="connsiteX0" fmla="*/ 1233583 w 2467165"/>
                <a:gd name="connsiteY0" fmla="*/ 0 h 2136648"/>
                <a:gd name="connsiteX1" fmla="*/ 1850327 w 2467165"/>
                <a:gd name="connsiteY1" fmla="*/ 1068324 h 2136648"/>
                <a:gd name="connsiteX2" fmla="*/ 2467166 w 2467165"/>
                <a:gd name="connsiteY2" fmla="*/ 2136648 h 2136648"/>
                <a:gd name="connsiteX3" fmla="*/ 1233583 w 2467165"/>
                <a:gd name="connsiteY3" fmla="*/ 2136648 h 2136648"/>
                <a:gd name="connsiteX4" fmla="*/ 0 w 2467165"/>
                <a:gd name="connsiteY4" fmla="*/ 2136648 h 2136648"/>
                <a:gd name="connsiteX5" fmla="*/ 616744 w 2467165"/>
                <a:gd name="connsiteY5" fmla="*/ 1068324 h 2136648"/>
                <a:gd name="connsiteX6" fmla="*/ 1233583 w 2467165"/>
                <a:gd name="connsiteY6" fmla="*/ 0 h 213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7165" h="2136648">
                  <a:moveTo>
                    <a:pt x="1233583" y="0"/>
                  </a:moveTo>
                  <a:lnTo>
                    <a:pt x="1850327" y="1068324"/>
                  </a:lnTo>
                  <a:lnTo>
                    <a:pt x="2467166" y="2136648"/>
                  </a:lnTo>
                  <a:lnTo>
                    <a:pt x="1233583" y="2136648"/>
                  </a:lnTo>
                  <a:lnTo>
                    <a:pt x="0" y="2136648"/>
                  </a:lnTo>
                  <a:lnTo>
                    <a:pt x="616744" y="1068324"/>
                  </a:lnTo>
                  <a:lnTo>
                    <a:pt x="1233583" y="0"/>
                  </a:lnTo>
                  <a:close/>
                </a:path>
              </a:pathLst>
            </a:custGeom>
            <a:gradFill flip="none" rotWithShape="1">
              <a:gsLst>
                <a:gs pos="34000">
                  <a:srgbClr val="0312B2">
                    <a:alpha val="55000"/>
                  </a:srgbClr>
                </a:gs>
                <a:gs pos="89000">
                  <a:srgbClr val="030E98"/>
                </a:gs>
              </a:gsLst>
              <a:lin ang="9600000" scaled="0"/>
              <a:tileRect/>
            </a:gradFill>
            <a:ln w="60325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Source Sans Pro"/>
              </a:endParaRPr>
            </a:p>
          </p:txBody>
        </p:sp>
        <p:sp>
          <p:nvSpPr>
            <p:cNvPr id="13" name="Graphique 2">
              <a:extLst>
                <a:ext uri="{FF2B5EF4-FFF2-40B4-BE49-F238E27FC236}">
                  <a16:creationId xmlns:a16="http://schemas.microsoft.com/office/drawing/2014/main" id="{515F6AB8-3FAB-8BAE-E0CA-53F6C60390F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10012645" y="5973493"/>
              <a:ext cx="1394233" cy="1207451"/>
            </a:xfrm>
            <a:custGeom>
              <a:avLst/>
              <a:gdLst>
                <a:gd name="connsiteX0" fmla="*/ 1233583 w 2467165"/>
                <a:gd name="connsiteY0" fmla="*/ 0 h 2136648"/>
                <a:gd name="connsiteX1" fmla="*/ 1850327 w 2467165"/>
                <a:gd name="connsiteY1" fmla="*/ 1068324 h 2136648"/>
                <a:gd name="connsiteX2" fmla="*/ 2467166 w 2467165"/>
                <a:gd name="connsiteY2" fmla="*/ 2136648 h 2136648"/>
                <a:gd name="connsiteX3" fmla="*/ 1233583 w 2467165"/>
                <a:gd name="connsiteY3" fmla="*/ 2136648 h 2136648"/>
                <a:gd name="connsiteX4" fmla="*/ 0 w 2467165"/>
                <a:gd name="connsiteY4" fmla="*/ 2136648 h 2136648"/>
                <a:gd name="connsiteX5" fmla="*/ 616744 w 2467165"/>
                <a:gd name="connsiteY5" fmla="*/ 1068324 h 2136648"/>
                <a:gd name="connsiteX6" fmla="*/ 1233583 w 2467165"/>
                <a:gd name="connsiteY6" fmla="*/ 0 h 213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7165" h="2136648">
                  <a:moveTo>
                    <a:pt x="1233583" y="0"/>
                  </a:moveTo>
                  <a:lnTo>
                    <a:pt x="1850327" y="1068324"/>
                  </a:lnTo>
                  <a:lnTo>
                    <a:pt x="2467166" y="2136648"/>
                  </a:lnTo>
                  <a:lnTo>
                    <a:pt x="1233583" y="2136648"/>
                  </a:lnTo>
                  <a:lnTo>
                    <a:pt x="0" y="2136648"/>
                  </a:lnTo>
                  <a:lnTo>
                    <a:pt x="616744" y="1068324"/>
                  </a:lnTo>
                  <a:lnTo>
                    <a:pt x="1233583" y="0"/>
                  </a:lnTo>
                  <a:close/>
                </a:path>
              </a:pathLst>
            </a:custGeom>
            <a:gradFill flip="none" rotWithShape="1">
              <a:gsLst>
                <a:gs pos="34000">
                  <a:srgbClr val="0312B2">
                    <a:alpha val="55000"/>
                  </a:srgbClr>
                </a:gs>
                <a:gs pos="89000">
                  <a:srgbClr val="030E98"/>
                </a:gs>
              </a:gsLst>
              <a:lin ang="9600000" scaled="0"/>
              <a:tileRect/>
            </a:gradFill>
            <a:ln w="60325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Source Sans Pro"/>
              </a:endParaRPr>
            </a:p>
          </p:txBody>
        </p:sp>
      </p:grpSp>
      <p:sp>
        <p:nvSpPr>
          <p:cNvPr id="7" name="Espace réservé du pied de page 1">
            <a:extLst>
              <a:ext uri="{FF2B5EF4-FFF2-40B4-BE49-F238E27FC236}">
                <a16:creationId xmlns:a16="http://schemas.microsoft.com/office/drawing/2014/main" id="{68AAC708-BD42-C6EB-4099-3088BAA74EE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11300" y="6379999"/>
            <a:ext cx="7099300" cy="365125"/>
          </a:xfrm>
        </p:spPr>
        <p:txBody>
          <a:bodyPr/>
          <a:lstStyle/>
          <a:p>
            <a:r>
              <a:rPr lang="en-US" dirty="0"/>
              <a:t>AI impact on the environment</a:t>
            </a:r>
          </a:p>
        </p:txBody>
      </p:sp>
    </p:spTree>
    <p:extLst>
      <p:ext uri="{BB962C8B-B14F-4D97-AF65-F5344CB8AC3E}">
        <p14:creationId xmlns:p14="http://schemas.microsoft.com/office/powerpoint/2010/main" val="2241871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2">
            <a:extLst>
              <a:ext uri="{FF2B5EF4-FFF2-40B4-BE49-F238E27FC236}">
                <a16:creationId xmlns:a16="http://schemas.microsoft.com/office/drawing/2014/main" id="{E67178D9-77A9-0ED6-EB5C-35580B7C119D}"/>
              </a:ext>
            </a:extLst>
          </p:cNvPr>
          <p:cNvSpPr txBox="1">
            <a:spLocks/>
          </p:cNvSpPr>
          <p:nvPr/>
        </p:nvSpPr>
        <p:spPr>
          <a:xfrm>
            <a:off x="731837" y="542925"/>
            <a:ext cx="10953217" cy="4524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b="0" i="0" u="none" strike="noStrike" kern="1200" cap="none" spc="0" normalizeH="0" dirty="0" err="1">
                <a:ln>
                  <a:noFill/>
                </a:ln>
                <a:solidFill>
                  <a:srgbClr val="000E9C"/>
                </a:solidFill>
                <a:effectLst/>
                <a:uLnTx/>
                <a:uFillTx/>
                <a:latin typeface="Source Sans Pro Black"/>
                <a:ea typeface="+mj-ea"/>
                <a:cs typeface="+mj-cs"/>
              </a:rPr>
              <a:t>OVHcloud</a:t>
            </a:r>
            <a:r>
              <a:rPr lang="en-US" sz="2600" b="0" i="0" u="none" strike="noStrike" kern="1200" cap="none" spc="0" normalizeH="0" dirty="0">
                <a:ln>
                  <a:noFill/>
                </a:ln>
                <a:solidFill>
                  <a:srgbClr val="000E9C"/>
                </a:solidFill>
                <a:effectLst/>
                <a:uLnTx/>
                <a:uFillTx/>
                <a:latin typeface="Source Sans Pro Black"/>
                <a:ea typeface="+mj-ea"/>
                <a:cs typeface="+mj-cs"/>
              </a:rPr>
              <a:t> findings  : scope 2 and 3 ar</a:t>
            </a:r>
            <a:r>
              <a:rPr lang="en-US" dirty="0">
                <a:solidFill>
                  <a:srgbClr val="000E9C"/>
                </a:solidFill>
                <a:latin typeface="Source Sans Pro Black"/>
              </a:rPr>
              <a:t>e highly impacted by GPU</a:t>
            </a:r>
            <a:endParaRPr lang="en-US" sz="2600" b="0" i="0" u="none" strike="noStrike" kern="1200" cap="none" spc="0" normalizeH="0" dirty="0">
              <a:ln>
                <a:noFill/>
              </a:ln>
              <a:solidFill>
                <a:srgbClr val="000E9C"/>
              </a:solidFill>
              <a:effectLst/>
              <a:uLnTx/>
              <a:uFillTx/>
              <a:latin typeface="Source Sans Pro Black"/>
              <a:ea typeface="+mj-ea"/>
              <a:cs typeface="+mj-cs"/>
            </a:endParaRPr>
          </a:p>
        </p:txBody>
      </p:sp>
      <p:sp>
        <p:nvSpPr>
          <p:cNvPr id="27" name="Titre 2">
            <a:extLst>
              <a:ext uri="{FF2B5EF4-FFF2-40B4-BE49-F238E27FC236}">
                <a16:creationId xmlns:a16="http://schemas.microsoft.com/office/drawing/2014/main" id="{1BAFA595-B120-56F5-00D5-4B1A30C20185}"/>
              </a:ext>
            </a:extLst>
          </p:cNvPr>
          <p:cNvSpPr txBox="1">
            <a:spLocks/>
          </p:cNvSpPr>
          <p:nvPr/>
        </p:nvSpPr>
        <p:spPr>
          <a:xfrm>
            <a:off x="731837" y="1132053"/>
            <a:ext cx="9853037" cy="553568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marL="342900" indent="-342900" rtl="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E9D"/>
              </a:solidFill>
              <a:latin typeface="Source Sans Pro Light" panose="020B0403030403020204" pitchFamily="34" charset="77"/>
            </a:endParaRPr>
          </a:p>
        </p:txBody>
      </p:sp>
      <p:sp>
        <p:nvSpPr>
          <p:cNvPr id="7" name="Titre 2">
            <a:extLst>
              <a:ext uri="{FF2B5EF4-FFF2-40B4-BE49-F238E27FC236}">
                <a16:creationId xmlns:a16="http://schemas.microsoft.com/office/drawing/2014/main" id="{04A22BE4-F8F9-81AF-FD09-9BF87EA5207D}"/>
              </a:ext>
            </a:extLst>
          </p:cNvPr>
          <p:cNvSpPr txBox="1">
            <a:spLocks/>
          </p:cNvSpPr>
          <p:nvPr/>
        </p:nvSpPr>
        <p:spPr>
          <a:xfrm>
            <a:off x="731836" y="1304652"/>
            <a:ext cx="11099945" cy="4779156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  <a:sym typeface="Wingdings" pitchFamily="2" charset="2"/>
              </a:rPr>
              <a:t>Close to </a:t>
            </a:r>
            <a:r>
              <a:rPr lang="en-GB" sz="2400" dirty="0">
                <a:solidFill>
                  <a:srgbClr val="000E9D"/>
                </a:solidFill>
                <a:latin typeface="Source Sans Pro Light" panose="020B0403030403020204" pitchFamily="34" charset="77"/>
                <a:sym typeface="Wingdings" pitchFamily="2" charset="2"/>
              </a:rPr>
              <a:t>30 000 </a:t>
            </a: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  <a:sym typeface="Wingdings" pitchFamily="2" charset="2"/>
              </a:rPr>
              <a:t>GPU installed already (NVIDIA, AMD)</a:t>
            </a:r>
          </a:p>
          <a:p>
            <a:pPr rtl="0"/>
            <a:endParaRPr lang="en-GB" sz="2400" b="0" dirty="0">
              <a:solidFill>
                <a:schemeClr val="tx1"/>
              </a:solidFill>
              <a:latin typeface="Source Sans Pro Light" panose="020B0403030403020204" pitchFamily="34" charset="77"/>
              <a:sym typeface="Wingdings" pitchFamily="2" charset="2"/>
            </a:endParaRPr>
          </a:p>
          <a:p>
            <a:pPr rtl="0"/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  <a:sym typeface="Wingdings" pitchFamily="2" charset="2"/>
              </a:rPr>
              <a:t>Introduced massively for parallel computing and the gaming industry</a:t>
            </a:r>
          </a:p>
          <a:p>
            <a:pPr rtl="0"/>
            <a:endParaRPr lang="en-GB" sz="2400" b="0" dirty="0">
              <a:solidFill>
                <a:schemeClr val="tx1"/>
              </a:solidFill>
              <a:latin typeface="Source Sans Pro Light" panose="020B0403030403020204" pitchFamily="34" charset="77"/>
              <a:sym typeface="Wingdings" pitchFamily="2" charset="2"/>
            </a:endParaRPr>
          </a:p>
          <a:p>
            <a:pPr rtl="0"/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  <a:sym typeface="Wingdings" pitchFamily="2" charset="2"/>
              </a:rPr>
              <a:t>In average servers with GPU dedicated to AI consume </a:t>
            </a:r>
            <a:r>
              <a:rPr lang="en-GB" sz="2400" dirty="0">
                <a:solidFill>
                  <a:srgbClr val="000E9D"/>
                </a:solidFill>
                <a:latin typeface="Source Sans Pro Light" panose="020B0403030403020204" pitchFamily="34" charset="77"/>
                <a:sym typeface="Wingdings" pitchFamily="2" charset="2"/>
              </a:rPr>
              <a:t>5x</a:t>
            </a: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  <a:sym typeface="Wingdings" pitchFamily="2" charset="2"/>
              </a:rPr>
              <a:t> as much electricity as the average one</a:t>
            </a:r>
          </a:p>
          <a:p>
            <a:pPr rtl="0"/>
            <a:endParaRPr lang="en-GB" sz="2400" b="0" dirty="0">
              <a:solidFill>
                <a:schemeClr val="tx1"/>
              </a:solidFill>
              <a:latin typeface="Source Sans Pro Light" panose="020B0403030403020204" pitchFamily="34" charset="77"/>
              <a:sym typeface="Wingdings" pitchFamily="2" charset="2"/>
            </a:endParaRPr>
          </a:p>
          <a:p>
            <a:pPr rtl="0"/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  <a:sym typeface="Wingdings" pitchFamily="2" charset="2"/>
              </a:rPr>
              <a:t>Typical LCA (from cradle to gate without uncertainty)* 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  <a:sym typeface="Wingdings" pitchFamily="2" charset="2"/>
              </a:rPr>
              <a:t>Intel CPU range		5 – 25 kgCO2e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Source Sans Pro Light" panose="020B0403030403020204" pitchFamily="34" charset="77"/>
                <a:sym typeface="Wingdings" pitchFamily="2" charset="2"/>
              </a:rPr>
              <a:t>NVIDIA GPU L4		50 kgCO2e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Source Sans Pro Light" panose="020B0403030403020204" pitchFamily="34" charset="77"/>
                <a:sym typeface="Wingdings" pitchFamily="2" charset="2"/>
              </a:rPr>
              <a:t>NVIDIA </a:t>
            </a: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  <a:sym typeface="Wingdings" pitchFamily="2" charset="2"/>
              </a:rPr>
              <a:t>GPU L40s	100 kgCO2e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Source Sans Pro Light" panose="020B0403030403020204" pitchFamily="34" charset="77"/>
                <a:sym typeface="Wingdings" pitchFamily="2" charset="2"/>
              </a:rPr>
              <a:t>NVIDIA GPU A100	150 kgCO2e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Source Sans Pro Light" panose="020B0403030403020204" pitchFamily="34" charset="77"/>
                <a:sym typeface="Wingdings" pitchFamily="2" charset="2"/>
              </a:rPr>
              <a:t>NVIDIA </a:t>
            </a: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  <a:sym typeface="Wingdings" pitchFamily="2" charset="2"/>
              </a:rPr>
              <a:t>GPU H100	150 kgCO2e	</a:t>
            </a:r>
            <a:r>
              <a:rPr lang="en-GB" sz="2400" b="0" i="1" dirty="0">
                <a:solidFill>
                  <a:schemeClr val="tx1"/>
                </a:solidFill>
                <a:latin typeface="Source Sans Pro Light" panose="020B0403030403020204" pitchFamily="34" charset="77"/>
                <a:sym typeface="Wingdings" pitchFamily="2" charset="2"/>
              </a:rPr>
              <a:t>(163 kgCO2e**)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F20EF67-F4F4-C9E2-F2D8-516F6863CB08}"/>
              </a:ext>
            </a:extLst>
          </p:cNvPr>
          <p:cNvSpPr txBox="1"/>
          <p:nvPr/>
        </p:nvSpPr>
        <p:spPr>
          <a:xfrm>
            <a:off x="885463" y="6053539"/>
            <a:ext cx="104210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GB" sz="1400" i="1" dirty="0">
                <a:latin typeface="Source Sans Pro" panose="020B0503030403020204" pitchFamily="34" charset="77"/>
              </a:rPr>
              <a:t>*Source</a:t>
            </a:r>
            <a:r>
              <a:rPr lang="en-gb" sz="1400" i="1" dirty="0">
                <a:latin typeface="Source Sans Pro" panose="020B0503030403020204" pitchFamily="34" charset="77"/>
              </a:rPr>
              <a:t> – </a:t>
            </a:r>
            <a:r>
              <a:rPr lang="fr-FR" sz="1400" i="1" dirty="0">
                <a:latin typeface="Source Sans Pro" panose="020B0503030403020204" pitchFamily="34" charset="77"/>
              </a:rPr>
              <a:t>Intel PCF / </a:t>
            </a:r>
            <a:r>
              <a:rPr lang="fr-FR" sz="1400" i="1" dirty="0" err="1">
                <a:latin typeface="Source Sans Pro" panose="020B0503030403020204" pitchFamily="34" charset="77"/>
              </a:rPr>
              <a:t>OVHcloud</a:t>
            </a:r>
            <a:r>
              <a:rPr lang="fr-FR" sz="1400" i="1" dirty="0">
                <a:latin typeface="Source Sans Pro" panose="020B0503030403020204" pitchFamily="34" charset="77"/>
              </a:rPr>
              <a:t> LCA 	**Source</a:t>
            </a:r>
            <a:r>
              <a:rPr lang="en-gb" sz="1400" i="1" dirty="0">
                <a:latin typeface="Source Sans Pro" panose="020B0503030403020204" pitchFamily="34" charset="77"/>
              </a:rPr>
              <a:t> – </a:t>
            </a:r>
            <a:r>
              <a:rPr lang="fr-FR" sz="1400" i="1" dirty="0">
                <a:latin typeface="Source Sans Pro" panose="020B0503030403020204" pitchFamily="34" charset="77"/>
              </a:rPr>
              <a:t>NVIDIA LCA</a:t>
            </a:r>
            <a:endParaRPr lang="en-gb" sz="1400" i="1" dirty="0">
              <a:latin typeface="Source Sans Pro" panose="020B0503030403020204" pitchFamily="34" charset="77"/>
            </a:endParaRPr>
          </a:p>
        </p:txBody>
      </p:sp>
      <p:sp>
        <p:nvSpPr>
          <p:cNvPr id="4" name="Espace réservé du pied de page 1">
            <a:extLst>
              <a:ext uri="{FF2B5EF4-FFF2-40B4-BE49-F238E27FC236}">
                <a16:creationId xmlns:a16="http://schemas.microsoft.com/office/drawing/2014/main" id="{AD058981-36F1-D3DD-B30E-033FBC88A877}"/>
              </a:ext>
            </a:extLst>
          </p:cNvPr>
          <p:cNvSpPr txBox="1">
            <a:spLocks/>
          </p:cNvSpPr>
          <p:nvPr/>
        </p:nvSpPr>
        <p:spPr>
          <a:xfrm>
            <a:off x="1511300" y="6432456"/>
            <a:ext cx="7099300" cy="25934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AI impact on the environment</a:t>
            </a:r>
          </a:p>
        </p:txBody>
      </p:sp>
      <p:sp>
        <p:nvSpPr>
          <p:cNvPr id="6" name="Espace réservé du numéro de diapositive 3">
            <a:extLst>
              <a:ext uri="{FF2B5EF4-FFF2-40B4-BE49-F238E27FC236}">
                <a16:creationId xmlns:a16="http://schemas.microsoft.com/office/drawing/2014/main" id="{5316AEB1-A022-1914-0943-2B4A65829E79}"/>
              </a:ext>
            </a:extLst>
          </p:cNvPr>
          <p:cNvSpPr txBox="1">
            <a:spLocks/>
          </p:cNvSpPr>
          <p:nvPr/>
        </p:nvSpPr>
        <p:spPr>
          <a:xfrm>
            <a:off x="9220776" y="638175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9AF822A-40E7-450E-BBE0-3EB502F51B07}" type="slidenum">
              <a:rPr lang="en-US" sz="1000" smtClean="0">
                <a:solidFill>
                  <a:srgbClr val="636369"/>
                </a:solidFill>
              </a:rPr>
              <a:pPr algn="r"/>
              <a:t>18</a:t>
            </a:fld>
            <a:endParaRPr lang="en-US" sz="1000" dirty="0">
              <a:solidFill>
                <a:srgbClr val="6363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3043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20314-30C9-F920-7F31-2EC30EE27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Flèche vers la droite 59">
            <a:extLst>
              <a:ext uri="{FF2B5EF4-FFF2-40B4-BE49-F238E27FC236}">
                <a16:creationId xmlns:a16="http://schemas.microsoft.com/office/drawing/2014/main" id="{3581D93D-4B16-9A01-2E53-E7B598C11C33}"/>
              </a:ext>
            </a:extLst>
          </p:cNvPr>
          <p:cNvSpPr/>
          <p:nvPr/>
        </p:nvSpPr>
        <p:spPr>
          <a:xfrm>
            <a:off x="4735598" y="3386206"/>
            <a:ext cx="2152891" cy="294508"/>
          </a:xfrm>
          <a:prstGeom prst="rightArrow">
            <a:avLst/>
          </a:prstGeom>
          <a:solidFill>
            <a:schemeClr val="tx1"/>
          </a:solidFill>
          <a:ln w="6032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2" name="Titre 12">
            <a:extLst>
              <a:ext uri="{FF2B5EF4-FFF2-40B4-BE49-F238E27FC236}">
                <a16:creationId xmlns:a16="http://schemas.microsoft.com/office/drawing/2014/main" id="{A405712E-F823-9C61-B31E-1CD1337E7233}"/>
              </a:ext>
            </a:extLst>
          </p:cNvPr>
          <p:cNvSpPr txBox="1">
            <a:spLocks/>
          </p:cNvSpPr>
          <p:nvPr/>
        </p:nvSpPr>
        <p:spPr>
          <a:xfrm>
            <a:off x="731837" y="542925"/>
            <a:ext cx="10953217" cy="452432"/>
          </a:xfrm>
          <a:prstGeom prst="rect">
            <a:avLst/>
          </a:prstGeom>
        </p:spPr>
        <p:txBody>
          <a:bodyPr vert="horz" lIns="0" tIns="45720" rIns="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b="0" i="0" u="none" strike="noStrike" kern="1200" cap="none" spc="0" normalizeH="0" dirty="0" err="1">
                <a:ln>
                  <a:noFill/>
                </a:ln>
                <a:solidFill>
                  <a:srgbClr val="000E9C"/>
                </a:solidFill>
                <a:effectLst/>
                <a:uLnTx/>
                <a:uFillTx/>
                <a:latin typeface="Source Sans Pro Black"/>
                <a:ea typeface="+mj-ea"/>
                <a:cs typeface="+mj-cs"/>
              </a:rPr>
              <a:t>OVHcloud</a:t>
            </a:r>
            <a:r>
              <a:rPr lang="en-US" sz="2600" b="0" i="0" u="none" strike="noStrike" kern="1200" cap="none" spc="0" normalizeH="0" dirty="0">
                <a:ln>
                  <a:noFill/>
                </a:ln>
                <a:solidFill>
                  <a:srgbClr val="000E9C"/>
                </a:solidFill>
                <a:effectLst/>
                <a:uLnTx/>
                <a:uFillTx/>
                <a:latin typeface="Source Sans Pro Black"/>
                <a:ea typeface="+mj-ea"/>
                <a:cs typeface="+mj-cs"/>
              </a:rPr>
              <a:t> findings : arbitration needs to happen as far as location</a:t>
            </a:r>
          </a:p>
        </p:txBody>
      </p:sp>
      <p:sp>
        <p:nvSpPr>
          <p:cNvPr id="32" name="TextBox 18">
            <a:extLst>
              <a:ext uri="{FF2B5EF4-FFF2-40B4-BE49-F238E27FC236}">
                <a16:creationId xmlns:a16="http://schemas.microsoft.com/office/drawing/2014/main" id="{0AFA1C4A-BC22-1BC2-0E90-7109BF4196A6}"/>
              </a:ext>
            </a:extLst>
          </p:cNvPr>
          <p:cNvSpPr txBox="1"/>
          <p:nvPr/>
        </p:nvSpPr>
        <p:spPr>
          <a:xfrm>
            <a:off x="1400857" y="2056298"/>
            <a:ext cx="27334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Source Sans Pro" panose="020B0503030403020204" pitchFamily="34" charset="77"/>
                <a:cs typeface="IBM Plex Sans" charset="0"/>
              </a:rPr>
              <a:t>AI PaaS (NVIDIA®</a:t>
            </a:r>
            <a:r>
              <a:rPr lang="en-US" dirty="0">
                <a:solidFill>
                  <a:schemeClr val="accent1"/>
                </a:solidFill>
                <a:latin typeface="Source Sans Pro" panose="020B0503030403020204" pitchFamily="34" charset="77"/>
                <a:cs typeface="IBM Plex Sans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Sans Pro" panose="020B0503030403020204" pitchFamily="34" charset="77"/>
                <a:cs typeface="IBM Plex Sans" charset="0"/>
              </a:rPr>
              <a:t>H100)</a:t>
            </a:r>
          </a:p>
          <a:p>
            <a:pPr algn="ctr"/>
            <a:r>
              <a:rPr lang="en-US" b="1" dirty="0">
                <a:solidFill>
                  <a:schemeClr val="accent1"/>
                </a:solidFill>
                <a:latin typeface="Source Sans Pro" panose="020B0503030403020204" pitchFamily="34" charset="77"/>
                <a:cs typeface="IBM Plex Sans" charset="0"/>
              </a:rPr>
              <a:t>Poland</a:t>
            </a:r>
          </a:p>
          <a:p>
            <a:pPr algn="ctr"/>
            <a:r>
              <a:rPr lang="en-US" b="1" dirty="0">
                <a:solidFill>
                  <a:schemeClr val="accent1"/>
                </a:solidFill>
                <a:latin typeface="Source Sans Pro" panose="020B0503030403020204" pitchFamily="34" charset="77"/>
                <a:cs typeface="IBM Plex Sans" charset="0"/>
              </a:rPr>
              <a:t>24.3 tCO2e </a:t>
            </a:r>
            <a:r>
              <a:rPr lang="en-US" b="1" dirty="0">
                <a:solidFill>
                  <a:schemeClr val="accent1"/>
                </a:solidFill>
                <a:latin typeface="Source Sans Pro" panose="020B0503030403020204" pitchFamily="34" charset="77"/>
              </a:rPr>
              <a:t>(over 3 years)</a:t>
            </a:r>
          </a:p>
        </p:txBody>
      </p:sp>
      <p:sp>
        <p:nvSpPr>
          <p:cNvPr id="33" name="TextBox 19">
            <a:extLst>
              <a:ext uri="{FF2B5EF4-FFF2-40B4-BE49-F238E27FC236}">
                <a16:creationId xmlns:a16="http://schemas.microsoft.com/office/drawing/2014/main" id="{18CFACD5-8FB7-6F3A-1F7F-8D5663B491AD}"/>
              </a:ext>
            </a:extLst>
          </p:cNvPr>
          <p:cNvSpPr txBox="1"/>
          <p:nvPr/>
        </p:nvSpPr>
        <p:spPr>
          <a:xfrm>
            <a:off x="1399517" y="4657040"/>
            <a:ext cx="262878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  <a:latin typeface="Source Sans Pro" panose="020B0503030403020204" pitchFamily="34" charset="77"/>
                <a:ea typeface="IBM Plex Sans" charset="0"/>
                <a:cs typeface="IBM Plex Sans" charset="0"/>
              </a:rPr>
              <a:t>kCO2e/month</a:t>
            </a:r>
          </a:p>
          <a:p>
            <a:pPr algn="ctr"/>
            <a:r>
              <a:rPr lang="en-US" sz="1400" dirty="0">
                <a:solidFill>
                  <a:schemeClr val="accent1"/>
                </a:solidFill>
                <a:latin typeface="Source Sans Pro" panose="020B0503030403020204" pitchFamily="34" charset="77"/>
                <a:ea typeface="IBM Plex Sans" charset="0"/>
                <a:cs typeface="IBM Plex Sans" charset="0"/>
              </a:rPr>
              <a:t>(Location based)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/>
                </a:solidFill>
                <a:latin typeface="Source Sans Pro" panose="020B0503030403020204" pitchFamily="34" charset="77"/>
                <a:ea typeface="IBM Plex Sans" charset="0"/>
                <a:cs typeface="IBM Plex Sans" charset="0"/>
              </a:rPr>
              <a:t>Manufacturing 	73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/>
                </a:solidFill>
                <a:latin typeface="Source Sans Pro" panose="020B0503030403020204" pitchFamily="34" charset="77"/>
                <a:ea typeface="IBM Plex Sans" charset="0"/>
                <a:cs typeface="IBM Plex Sans" charset="0"/>
              </a:rPr>
              <a:t>Operations 	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/>
                </a:solidFill>
                <a:latin typeface="Source Sans Pro" panose="020B0503030403020204" pitchFamily="34" charset="77"/>
                <a:ea typeface="IBM Plex Sans" charset="0"/>
                <a:cs typeface="IBM Plex Sans" charset="0"/>
              </a:rPr>
              <a:t>Electricity 	598</a:t>
            </a:r>
          </a:p>
        </p:txBody>
      </p:sp>
      <p:sp>
        <p:nvSpPr>
          <p:cNvPr id="36" name="TextBox 22">
            <a:extLst>
              <a:ext uri="{FF2B5EF4-FFF2-40B4-BE49-F238E27FC236}">
                <a16:creationId xmlns:a16="http://schemas.microsoft.com/office/drawing/2014/main" id="{A300D951-F673-DC8D-E9C1-08A34D98B123}"/>
              </a:ext>
            </a:extLst>
          </p:cNvPr>
          <p:cNvSpPr txBox="1"/>
          <p:nvPr/>
        </p:nvSpPr>
        <p:spPr>
          <a:xfrm>
            <a:off x="7662043" y="2070169"/>
            <a:ext cx="26116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Source Sans Pro" panose="020B0503030403020204" pitchFamily="34" charset="77"/>
                <a:cs typeface="IBM Plex Sans" charset="0"/>
              </a:rPr>
              <a:t>AI PaaS (NVIDIA® H100)</a:t>
            </a:r>
          </a:p>
          <a:p>
            <a:pPr algn="ctr"/>
            <a:r>
              <a:rPr lang="en-US" b="1" dirty="0">
                <a:solidFill>
                  <a:schemeClr val="accent1"/>
                </a:solidFill>
                <a:latin typeface="Source Sans Pro" panose="020B0503030403020204" pitchFamily="34" charset="77"/>
                <a:cs typeface="IBM Plex Sans" charset="0"/>
              </a:rPr>
              <a:t>Canada</a:t>
            </a:r>
          </a:p>
          <a:p>
            <a:pPr algn="ctr"/>
            <a:r>
              <a:rPr lang="en-US" b="1" dirty="0">
                <a:solidFill>
                  <a:schemeClr val="accent1"/>
                </a:solidFill>
                <a:latin typeface="Source Sans Pro" panose="020B0503030403020204" pitchFamily="34" charset="77"/>
                <a:cs typeface="IBM Plex Sans" charset="0"/>
              </a:rPr>
              <a:t>3.6 tCO2e </a:t>
            </a:r>
            <a:r>
              <a:rPr lang="en-US" b="1" dirty="0">
                <a:solidFill>
                  <a:schemeClr val="accent1"/>
                </a:solidFill>
                <a:latin typeface="Source Sans Pro" panose="020B0503030403020204" pitchFamily="34" charset="77"/>
              </a:rPr>
              <a:t>(over 3 years)</a:t>
            </a:r>
          </a:p>
        </p:txBody>
      </p:sp>
      <p:sp>
        <p:nvSpPr>
          <p:cNvPr id="46" name="TextBox 32">
            <a:extLst>
              <a:ext uri="{FF2B5EF4-FFF2-40B4-BE49-F238E27FC236}">
                <a16:creationId xmlns:a16="http://schemas.microsoft.com/office/drawing/2014/main" id="{4B3D258A-1A74-C7E2-A7CE-F72299E7A607}"/>
              </a:ext>
            </a:extLst>
          </p:cNvPr>
          <p:cNvSpPr txBox="1"/>
          <p:nvPr/>
        </p:nvSpPr>
        <p:spPr>
          <a:xfrm>
            <a:off x="5310947" y="3271453"/>
            <a:ext cx="1002197" cy="4924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600" b="1" dirty="0">
                <a:solidFill>
                  <a:schemeClr val="accent1"/>
                </a:solidFill>
                <a:latin typeface="Source Sans Pro" panose="020B0503030403020204" pitchFamily="34" charset="77"/>
                <a:ea typeface="IBM Plex Sans" charset="0"/>
                <a:cs typeface="IBM Plex Sans" charset="0"/>
              </a:rPr>
              <a:t>- 85%</a:t>
            </a:r>
            <a:endParaRPr lang="en-US" sz="2600" dirty="0">
              <a:solidFill>
                <a:schemeClr val="accent1"/>
              </a:solidFill>
              <a:latin typeface="Source Sans Pro" panose="020B0503030403020204" pitchFamily="34" charset="77"/>
              <a:ea typeface="IBM Plex Sans" charset="0"/>
              <a:cs typeface="IBM Plex Sans" charset="0"/>
            </a:endParaRPr>
          </a:p>
        </p:txBody>
      </p:sp>
      <p:sp>
        <p:nvSpPr>
          <p:cNvPr id="47" name="Titre 2">
            <a:extLst>
              <a:ext uri="{FF2B5EF4-FFF2-40B4-BE49-F238E27FC236}">
                <a16:creationId xmlns:a16="http://schemas.microsoft.com/office/drawing/2014/main" id="{03E7974B-FAB3-D9DA-8AC2-728593068B90}"/>
              </a:ext>
            </a:extLst>
          </p:cNvPr>
          <p:cNvSpPr txBox="1">
            <a:spLocks/>
          </p:cNvSpPr>
          <p:nvPr/>
        </p:nvSpPr>
        <p:spPr>
          <a:xfrm>
            <a:off x="731836" y="1304652"/>
            <a:ext cx="10421073" cy="765517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Choosing the right location to train the models</a:t>
            </a:r>
          </a:p>
        </p:txBody>
      </p:sp>
      <p:sp>
        <p:nvSpPr>
          <p:cNvPr id="55" name="Espace réservé du numéro de diapositive 3">
            <a:extLst>
              <a:ext uri="{FF2B5EF4-FFF2-40B4-BE49-F238E27FC236}">
                <a16:creationId xmlns:a16="http://schemas.microsoft.com/office/drawing/2014/main" id="{DB897DDC-C8E8-65FF-36FC-FC81131E749A}"/>
              </a:ext>
            </a:extLst>
          </p:cNvPr>
          <p:cNvSpPr txBox="1">
            <a:spLocks/>
          </p:cNvSpPr>
          <p:nvPr/>
        </p:nvSpPr>
        <p:spPr>
          <a:xfrm>
            <a:off x="9220776" y="638175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9AF822A-40E7-450E-BBE0-3EB502F51B07}" type="slidenum">
              <a:rPr lang="en-US" sz="1000" smtClean="0">
                <a:solidFill>
                  <a:srgbClr val="636369"/>
                </a:solidFill>
              </a:rPr>
              <a:pPr algn="r"/>
              <a:t>19</a:t>
            </a:fld>
            <a:endParaRPr lang="en-US" sz="1000" dirty="0">
              <a:solidFill>
                <a:srgbClr val="636369"/>
              </a:solidFill>
            </a:endParaRPr>
          </a:p>
        </p:txBody>
      </p:sp>
      <p:sp>
        <p:nvSpPr>
          <p:cNvPr id="4" name="TextBox 19">
            <a:extLst>
              <a:ext uri="{FF2B5EF4-FFF2-40B4-BE49-F238E27FC236}">
                <a16:creationId xmlns:a16="http://schemas.microsoft.com/office/drawing/2014/main" id="{E7F9AB76-2DD7-00AE-1BFF-FF20D73C753B}"/>
              </a:ext>
            </a:extLst>
          </p:cNvPr>
          <p:cNvSpPr txBox="1"/>
          <p:nvPr/>
        </p:nvSpPr>
        <p:spPr>
          <a:xfrm>
            <a:off x="7653453" y="4648584"/>
            <a:ext cx="262878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  <a:latin typeface="Source Sans Pro" panose="020B0503030403020204" pitchFamily="34" charset="77"/>
                <a:ea typeface="IBM Plex Sans" charset="0"/>
                <a:cs typeface="IBM Plex Sans" charset="0"/>
              </a:rPr>
              <a:t>kCO2e/month</a:t>
            </a:r>
          </a:p>
          <a:p>
            <a:pPr algn="ctr"/>
            <a:r>
              <a:rPr lang="en-US" sz="1400" dirty="0">
                <a:solidFill>
                  <a:schemeClr val="accent1"/>
                </a:solidFill>
                <a:latin typeface="Source Sans Pro" panose="020B0503030403020204" pitchFamily="34" charset="77"/>
                <a:ea typeface="IBM Plex Sans" charset="0"/>
                <a:cs typeface="IBM Plex Sans" charset="0"/>
              </a:rPr>
              <a:t>(Location based)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/>
                </a:solidFill>
                <a:latin typeface="Source Sans Pro" panose="020B0503030403020204" pitchFamily="34" charset="77"/>
                <a:ea typeface="IBM Plex Sans" charset="0"/>
                <a:cs typeface="IBM Plex Sans" charset="0"/>
              </a:rPr>
              <a:t>Manufacturing 	73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/>
                </a:solidFill>
                <a:latin typeface="Source Sans Pro" panose="020B0503030403020204" pitchFamily="34" charset="77"/>
                <a:ea typeface="IBM Plex Sans" charset="0"/>
                <a:cs typeface="IBM Plex Sans" charset="0"/>
              </a:rPr>
              <a:t>Operations 	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/>
                </a:solidFill>
                <a:latin typeface="Source Sans Pro" panose="020B0503030403020204" pitchFamily="34" charset="77"/>
                <a:ea typeface="IBM Plex Sans" charset="0"/>
                <a:cs typeface="IBM Plex Sans" charset="0"/>
              </a:rPr>
              <a:t>Electricity 	23</a:t>
            </a:r>
          </a:p>
        </p:txBody>
      </p:sp>
      <p:pic>
        <p:nvPicPr>
          <p:cNvPr id="1026" name="Picture 2" descr="Drapeau civil et militaire">
            <a:extLst>
              <a:ext uri="{FF2B5EF4-FFF2-40B4-BE49-F238E27FC236}">
                <a16:creationId xmlns:a16="http://schemas.microsoft.com/office/drawing/2014/main" id="{36FCDE4D-A59E-EDCB-5DA9-3A6AD6647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1494" y="3177924"/>
            <a:ext cx="1152166" cy="720000"/>
          </a:xfrm>
          <a:prstGeom prst="rect">
            <a:avLst/>
          </a:prstGeo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rapeau du Canada">
            <a:extLst>
              <a:ext uri="{FF2B5EF4-FFF2-40B4-BE49-F238E27FC236}">
                <a16:creationId xmlns:a16="http://schemas.microsoft.com/office/drawing/2014/main" id="{103D45E1-5B37-B08B-1C57-DBB14F32E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7845" y="3179963"/>
            <a:ext cx="1440000" cy="720000"/>
          </a:xfrm>
          <a:prstGeom prst="rect">
            <a:avLst/>
          </a:prstGeo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D5E5B84-8723-4FAF-7AED-8DCCBB2278A8}"/>
              </a:ext>
            </a:extLst>
          </p:cNvPr>
          <p:cNvSpPr txBox="1"/>
          <p:nvPr/>
        </p:nvSpPr>
        <p:spPr>
          <a:xfrm>
            <a:off x="885463" y="6072044"/>
            <a:ext cx="104210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GB" sz="1400" i="1" dirty="0">
                <a:latin typeface="Source Sans Pro" panose="020B0503030403020204" pitchFamily="34" charset="77"/>
              </a:rPr>
              <a:t>Source – </a:t>
            </a:r>
            <a:r>
              <a:rPr lang="en-GB" sz="1400" i="1" dirty="0" err="1">
                <a:latin typeface="Source Sans Pro" panose="020B0503030403020204" pitchFamily="34" charset="77"/>
              </a:rPr>
              <a:t>OVHcloud</a:t>
            </a:r>
            <a:r>
              <a:rPr lang="en-GB" sz="1400" i="1" dirty="0">
                <a:latin typeface="Source Sans Pro" panose="020B0503030403020204" pitchFamily="34" charset="77"/>
              </a:rPr>
              <a:t> carbon calculator</a:t>
            </a:r>
          </a:p>
        </p:txBody>
      </p:sp>
    </p:spTree>
    <p:extLst>
      <p:ext uri="{BB962C8B-B14F-4D97-AF65-F5344CB8AC3E}">
        <p14:creationId xmlns:p14="http://schemas.microsoft.com/office/powerpoint/2010/main" val="1465936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A8AC9-F8CE-B040-8C06-F26322B9E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2">
            <a:extLst>
              <a:ext uri="{FF2B5EF4-FFF2-40B4-BE49-F238E27FC236}">
                <a16:creationId xmlns:a16="http://schemas.microsoft.com/office/drawing/2014/main" id="{F9585F98-7531-EC50-C7CB-A2942E347493}"/>
              </a:ext>
            </a:extLst>
          </p:cNvPr>
          <p:cNvSpPr txBox="1">
            <a:spLocks/>
          </p:cNvSpPr>
          <p:nvPr/>
        </p:nvSpPr>
        <p:spPr>
          <a:xfrm>
            <a:off x="731837" y="542925"/>
            <a:ext cx="10953217" cy="4524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b="0" i="0" u="none" strike="noStrike" kern="1200" cap="none" spc="0" normalizeH="0" dirty="0">
                <a:ln>
                  <a:noFill/>
                </a:ln>
                <a:solidFill>
                  <a:srgbClr val="000E9C"/>
                </a:solidFill>
                <a:effectLst/>
                <a:uLnTx/>
                <a:uFillTx/>
                <a:latin typeface="Source Sans Pro Black"/>
                <a:ea typeface="+mj-ea"/>
                <a:cs typeface="+mj-cs"/>
              </a:rPr>
              <a:t>AI critical minerals needs will compete with other usages</a:t>
            </a:r>
          </a:p>
        </p:txBody>
      </p:sp>
      <p:sp>
        <p:nvSpPr>
          <p:cNvPr id="27" name="Titre 2">
            <a:extLst>
              <a:ext uri="{FF2B5EF4-FFF2-40B4-BE49-F238E27FC236}">
                <a16:creationId xmlns:a16="http://schemas.microsoft.com/office/drawing/2014/main" id="{486EE69D-B7B1-13DD-2E57-789DA3A7899B}"/>
              </a:ext>
            </a:extLst>
          </p:cNvPr>
          <p:cNvSpPr txBox="1">
            <a:spLocks/>
          </p:cNvSpPr>
          <p:nvPr/>
        </p:nvSpPr>
        <p:spPr>
          <a:xfrm>
            <a:off x="731837" y="1132053"/>
            <a:ext cx="9853037" cy="553568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marL="342900" indent="-342900" rtl="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E9D"/>
              </a:solidFill>
              <a:latin typeface="Source Sans Pro Light" panose="020B0403030403020204" pitchFamily="34" charset="77"/>
            </a:endParaRPr>
          </a:p>
        </p:txBody>
      </p:sp>
      <p:sp>
        <p:nvSpPr>
          <p:cNvPr id="7" name="Titre 2">
            <a:extLst>
              <a:ext uri="{FF2B5EF4-FFF2-40B4-BE49-F238E27FC236}">
                <a16:creationId xmlns:a16="http://schemas.microsoft.com/office/drawing/2014/main" id="{A01D0387-C6A4-6128-A96E-186609846B5C}"/>
              </a:ext>
            </a:extLst>
          </p:cNvPr>
          <p:cNvSpPr txBox="1">
            <a:spLocks/>
          </p:cNvSpPr>
          <p:nvPr/>
        </p:nvSpPr>
        <p:spPr>
          <a:xfrm>
            <a:off x="731836" y="1304652"/>
            <a:ext cx="11099945" cy="4779156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  <a:sym typeface="Wingdings" pitchFamily="2" charset="2"/>
              </a:rPr>
              <a:t>Demand for critical minerals experienced strong growth in 2023, with lithium demand rising by 30%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tx1"/>
              </a:solidFill>
              <a:latin typeface="Source Sans Pro Light" panose="020B0403030403020204" pitchFamily="34" charset="77"/>
              <a:sym typeface="Wingdings" pitchFamily="2" charset="2"/>
            </a:endParaRP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  <a:sym typeface="Wingdings" pitchFamily="2" charset="2"/>
              </a:rPr>
              <a:t>While demand for nickel, cobalt, graphite and rare earth elements all saw increases ranging from 8% to 15%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tx1"/>
              </a:solidFill>
              <a:latin typeface="Source Sans Pro Light" panose="020B0403030403020204" pitchFamily="34" charset="77"/>
              <a:sym typeface="Wingdings" pitchFamily="2" charset="2"/>
            </a:endParaRP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  <a:sym typeface="Wingdings" pitchFamily="2" charset="2"/>
              </a:rPr>
              <a:t>Clean energy applications have become the main driver of demand growth for a range of critical minerals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tx1"/>
              </a:solidFill>
              <a:latin typeface="Source Sans Pro Light" panose="020B0403030403020204" pitchFamily="34" charset="77"/>
              <a:sym typeface="Wingdings" pitchFamily="2" charset="2"/>
            </a:endParaRP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  <a:sym typeface="Wingdings" pitchFamily="2" charset="2"/>
              </a:rPr>
              <a:t>Electric vehicles (EVs) consolidated their position as the largest-consuming segment for lithium, and increased their share considerably in the demand for nickel, cobalt and graphite</a:t>
            </a:r>
          </a:p>
          <a:p>
            <a:pPr rtl="0"/>
            <a:endParaRPr lang="en-GB" sz="2400" b="0" dirty="0">
              <a:solidFill>
                <a:schemeClr val="tx1"/>
              </a:solidFill>
              <a:latin typeface="Source Sans Pro Light" panose="020B0403030403020204" pitchFamily="34" charset="77"/>
            </a:endParaRPr>
          </a:p>
          <a:p>
            <a:pPr marL="342900" indent="-342900" rtl="0">
              <a:buFont typeface="Wingdings" pitchFamily="2" charset="2"/>
              <a:buChar char="ü"/>
            </a:pPr>
            <a:endParaRPr lang="en-GB" sz="2400" b="0" dirty="0">
              <a:solidFill>
                <a:schemeClr val="tx1"/>
              </a:solidFill>
              <a:latin typeface="Source Sans Pro Light" panose="020B0403030403020204" pitchFamily="34" charset="77"/>
            </a:endParaRPr>
          </a:p>
          <a:p>
            <a:pPr rtl="0"/>
            <a:endParaRPr lang="en-GB" sz="2400" b="0" dirty="0">
              <a:solidFill>
                <a:schemeClr val="tx1"/>
              </a:solidFill>
              <a:latin typeface="Source Sans Pro Light" panose="020B0403030403020204" pitchFamily="34" charset="77"/>
            </a:endParaRPr>
          </a:p>
          <a:p>
            <a:pPr rtl="0"/>
            <a:endParaRPr lang="en-gb" sz="2400" b="0" dirty="0">
              <a:solidFill>
                <a:schemeClr val="tx1"/>
              </a:solidFill>
              <a:latin typeface="Source Sans Pro Light" panose="020B0403030403020204" pitchFamily="34" charset="77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FE8A6BB-9C3B-E073-6983-C8266B39BB60}"/>
              </a:ext>
            </a:extLst>
          </p:cNvPr>
          <p:cNvSpPr txBox="1"/>
          <p:nvPr/>
        </p:nvSpPr>
        <p:spPr>
          <a:xfrm>
            <a:off x="885463" y="6072044"/>
            <a:ext cx="104210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GB" sz="1400" i="1" dirty="0">
                <a:latin typeface="Source Sans Pro" panose="020B0503030403020204" pitchFamily="34" charset="77"/>
              </a:rPr>
              <a:t>Source</a:t>
            </a:r>
            <a:r>
              <a:rPr lang="en-gb" sz="1400" i="1" dirty="0">
                <a:latin typeface="Source Sans Pro" panose="020B0503030403020204" pitchFamily="34" charset="77"/>
              </a:rPr>
              <a:t> – </a:t>
            </a:r>
            <a:r>
              <a:rPr lang="fr-FR" sz="1400" i="1" dirty="0">
                <a:latin typeface="Source Sans Pro" panose="020B0503030403020204" pitchFamily="34" charset="77"/>
              </a:rPr>
              <a:t>IEA Global Critical </a:t>
            </a:r>
            <a:r>
              <a:rPr lang="fr-FR" sz="1400" i="1" dirty="0" err="1">
                <a:latin typeface="Source Sans Pro" panose="020B0503030403020204" pitchFamily="34" charset="77"/>
              </a:rPr>
              <a:t>Minerals</a:t>
            </a:r>
            <a:r>
              <a:rPr lang="fr-FR" sz="1400" i="1" dirty="0">
                <a:latin typeface="Source Sans Pro" panose="020B0503030403020204" pitchFamily="34" charset="77"/>
              </a:rPr>
              <a:t> Outlook 2024</a:t>
            </a:r>
            <a:endParaRPr lang="en-gb" sz="1400" i="1" dirty="0">
              <a:latin typeface="Source Sans Pro" panose="020B0503030403020204" pitchFamily="34" charset="77"/>
            </a:endParaRPr>
          </a:p>
        </p:txBody>
      </p:sp>
      <p:sp>
        <p:nvSpPr>
          <p:cNvPr id="4" name="Espace réservé du pied de page 1">
            <a:extLst>
              <a:ext uri="{FF2B5EF4-FFF2-40B4-BE49-F238E27FC236}">
                <a16:creationId xmlns:a16="http://schemas.microsoft.com/office/drawing/2014/main" id="{36896B86-2EA8-E8C4-9077-50D7B92C8F7E}"/>
              </a:ext>
            </a:extLst>
          </p:cNvPr>
          <p:cNvSpPr txBox="1">
            <a:spLocks/>
          </p:cNvSpPr>
          <p:nvPr/>
        </p:nvSpPr>
        <p:spPr>
          <a:xfrm>
            <a:off x="1511300" y="6432456"/>
            <a:ext cx="7099300" cy="25934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AI impact on the environment</a:t>
            </a:r>
          </a:p>
        </p:txBody>
      </p:sp>
      <p:sp>
        <p:nvSpPr>
          <p:cNvPr id="6" name="Espace réservé du numéro de diapositive 3">
            <a:extLst>
              <a:ext uri="{FF2B5EF4-FFF2-40B4-BE49-F238E27FC236}">
                <a16:creationId xmlns:a16="http://schemas.microsoft.com/office/drawing/2014/main" id="{F422595D-3BC0-D335-599C-AE4046A83901}"/>
              </a:ext>
            </a:extLst>
          </p:cNvPr>
          <p:cNvSpPr txBox="1">
            <a:spLocks/>
          </p:cNvSpPr>
          <p:nvPr/>
        </p:nvSpPr>
        <p:spPr>
          <a:xfrm>
            <a:off x="9220776" y="638175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9AF822A-40E7-450E-BBE0-3EB502F51B07}" type="slidenum">
              <a:rPr lang="en-US" sz="1000" smtClean="0">
                <a:solidFill>
                  <a:srgbClr val="636369"/>
                </a:solidFill>
              </a:rPr>
              <a:pPr algn="r"/>
              <a:t>20</a:t>
            </a:fld>
            <a:endParaRPr lang="en-US" sz="1000" dirty="0">
              <a:solidFill>
                <a:srgbClr val="6363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126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1B2D7-F511-5E1F-0174-5E108A7DE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2">
            <a:extLst>
              <a:ext uri="{FF2B5EF4-FFF2-40B4-BE49-F238E27FC236}">
                <a16:creationId xmlns:a16="http://schemas.microsoft.com/office/drawing/2014/main" id="{B4DD726F-DA35-26A7-53B5-5138D412F190}"/>
              </a:ext>
            </a:extLst>
          </p:cNvPr>
          <p:cNvSpPr txBox="1">
            <a:spLocks/>
          </p:cNvSpPr>
          <p:nvPr/>
        </p:nvSpPr>
        <p:spPr>
          <a:xfrm>
            <a:off x="731837" y="542925"/>
            <a:ext cx="11232139" cy="4524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0E9C"/>
                </a:solidFill>
                <a:latin typeface="Source Sans Pro Black"/>
              </a:rPr>
              <a:t>P</a:t>
            </a:r>
            <a:r>
              <a:rPr lang="en-US" sz="2600" b="0" i="0" u="none" strike="noStrike" kern="1200" cap="none" spc="0" normalizeH="0" dirty="0">
                <a:ln>
                  <a:noFill/>
                </a:ln>
                <a:solidFill>
                  <a:srgbClr val="000E9C"/>
                </a:solidFill>
                <a:effectLst/>
                <a:uLnTx/>
                <a:uFillTx/>
                <a:latin typeface="Source Sans Pro Black"/>
                <a:ea typeface="+mj-ea"/>
                <a:cs typeface="+mj-cs"/>
              </a:rPr>
              <a:t>rojections show a mixed picture for future supply-demand balances</a:t>
            </a:r>
          </a:p>
        </p:txBody>
      </p:sp>
      <p:sp>
        <p:nvSpPr>
          <p:cNvPr id="27" name="Titre 2">
            <a:extLst>
              <a:ext uri="{FF2B5EF4-FFF2-40B4-BE49-F238E27FC236}">
                <a16:creationId xmlns:a16="http://schemas.microsoft.com/office/drawing/2014/main" id="{078CCE49-A2A4-045E-17C0-15B2E97A9A5C}"/>
              </a:ext>
            </a:extLst>
          </p:cNvPr>
          <p:cNvSpPr txBox="1">
            <a:spLocks/>
          </p:cNvSpPr>
          <p:nvPr/>
        </p:nvSpPr>
        <p:spPr>
          <a:xfrm>
            <a:off x="731837" y="1132053"/>
            <a:ext cx="9853037" cy="553568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marL="342900" indent="-342900" rtl="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E9D"/>
              </a:solidFill>
              <a:latin typeface="Source Sans Pro Light" panose="020B0403030403020204" pitchFamily="34" charset="77"/>
            </a:endParaRPr>
          </a:p>
        </p:txBody>
      </p:sp>
      <p:sp>
        <p:nvSpPr>
          <p:cNvPr id="7" name="Titre 2">
            <a:extLst>
              <a:ext uri="{FF2B5EF4-FFF2-40B4-BE49-F238E27FC236}">
                <a16:creationId xmlns:a16="http://schemas.microsoft.com/office/drawing/2014/main" id="{57CC51DD-E93C-4FC9-050B-AEB96CD34A37}"/>
              </a:ext>
            </a:extLst>
          </p:cNvPr>
          <p:cNvSpPr txBox="1">
            <a:spLocks/>
          </p:cNvSpPr>
          <p:nvPr/>
        </p:nvSpPr>
        <p:spPr>
          <a:xfrm>
            <a:off x="731836" y="1304652"/>
            <a:ext cx="11099945" cy="4779156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  <a:sym typeface="Wingdings" pitchFamily="2" charset="2"/>
              </a:rPr>
              <a:t>Anticipated mine supply from announced projects meets only 70% of copper and 50% of lithium requirements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tx1"/>
              </a:solidFill>
              <a:latin typeface="Source Sans Pro Light" panose="020B0403030403020204" pitchFamily="34" charset="77"/>
              <a:sym typeface="Wingdings" pitchFamily="2" charset="2"/>
            </a:endParaRP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  <a:sym typeface="Wingdings" pitchFamily="2" charset="2"/>
              </a:rPr>
              <a:t>Balances for nickel and cobalt look tight relative to confirmed projects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tx1"/>
              </a:solidFill>
              <a:latin typeface="Source Sans Pro Light" panose="020B0403030403020204" pitchFamily="34" charset="77"/>
              <a:sym typeface="Wingdings" pitchFamily="2" charset="2"/>
            </a:endParaRP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  <a:sym typeface="Wingdings" pitchFamily="2" charset="2"/>
              </a:rPr>
              <a:t>Graphite and rare earth elements may not face supply volume issues but are among the most problematic in terms of market concentration: over 90% of battery-grade graphite and 77% of refined rare earths in 2030 originate from China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tx1"/>
              </a:solidFill>
              <a:latin typeface="Source Sans Pro Light" panose="020B0403030403020204" pitchFamily="34" charset="77"/>
              <a:sym typeface="Wingdings" pitchFamily="2" charset="2"/>
            </a:endParaRP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tx1"/>
              </a:solidFill>
              <a:latin typeface="Source Sans Pro Light" panose="020B0403030403020204" pitchFamily="34" charset="77"/>
            </a:endParaRPr>
          </a:p>
          <a:p>
            <a:pPr rtl="0"/>
            <a:endParaRPr lang="en-GB" sz="2400" b="0" dirty="0">
              <a:solidFill>
                <a:schemeClr val="tx1"/>
              </a:solidFill>
              <a:latin typeface="Source Sans Pro Light" panose="020B0403030403020204" pitchFamily="34" charset="77"/>
            </a:endParaRPr>
          </a:p>
          <a:p>
            <a:pPr rtl="0"/>
            <a:endParaRPr lang="en-gb" sz="2400" b="0" dirty="0">
              <a:solidFill>
                <a:schemeClr val="tx1"/>
              </a:solidFill>
              <a:latin typeface="Source Sans Pro Light" panose="020B0403030403020204" pitchFamily="34" charset="77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BC54ECE-62F2-C4C9-4B91-800345371F2D}"/>
              </a:ext>
            </a:extLst>
          </p:cNvPr>
          <p:cNvSpPr txBox="1"/>
          <p:nvPr/>
        </p:nvSpPr>
        <p:spPr>
          <a:xfrm>
            <a:off x="885463" y="6072044"/>
            <a:ext cx="104210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GB" sz="1400" i="1" dirty="0">
                <a:latin typeface="Source Sans Pro" panose="020B0503030403020204" pitchFamily="34" charset="77"/>
              </a:rPr>
              <a:t>Source</a:t>
            </a:r>
            <a:r>
              <a:rPr lang="en-gb" sz="1400" i="1" dirty="0">
                <a:latin typeface="Source Sans Pro" panose="020B0503030403020204" pitchFamily="34" charset="77"/>
              </a:rPr>
              <a:t> – </a:t>
            </a:r>
            <a:r>
              <a:rPr lang="fr-FR" sz="1400" i="1" dirty="0">
                <a:latin typeface="Source Sans Pro" panose="020B0503030403020204" pitchFamily="34" charset="77"/>
              </a:rPr>
              <a:t>IEA Global Critical </a:t>
            </a:r>
            <a:r>
              <a:rPr lang="fr-FR" sz="1400" i="1" dirty="0" err="1">
                <a:latin typeface="Source Sans Pro" panose="020B0503030403020204" pitchFamily="34" charset="77"/>
              </a:rPr>
              <a:t>Minerals</a:t>
            </a:r>
            <a:r>
              <a:rPr lang="fr-FR" sz="1400" i="1" dirty="0">
                <a:latin typeface="Source Sans Pro" panose="020B0503030403020204" pitchFamily="34" charset="77"/>
              </a:rPr>
              <a:t> Outlook 2024</a:t>
            </a:r>
            <a:endParaRPr lang="en-gb" sz="1400" i="1" dirty="0">
              <a:latin typeface="Source Sans Pro" panose="020B0503030403020204" pitchFamily="34" charset="77"/>
            </a:endParaRPr>
          </a:p>
        </p:txBody>
      </p:sp>
      <p:sp>
        <p:nvSpPr>
          <p:cNvPr id="4" name="Espace réservé du pied de page 1">
            <a:extLst>
              <a:ext uri="{FF2B5EF4-FFF2-40B4-BE49-F238E27FC236}">
                <a16:creationId xmlns:a16="http://schemas.microsoft.com/office/drawing/2014/main" id="{9A8D1179-3EFF-9B66-73B5-78152163FCB3}"/>
              </a:ext>
            </a:extLst>
          </p:cNvPr>
          <p:cNvSpPr txBox="1">
            <a:spLocks/>
          </p:cNvSpPr>
          <p:nvPr/>
        </p:nvSpPr>
        <p:spPr>
          <a:xfrm>
            <a:off x="1511300" y="6432456"/>
            <a:ext cx="7099300" cy="25934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AI impact on the environment</a:t>
            </a:r>
          </a:p>
        </p:txBody>
      </p:sp>
      <p:sp>
        <p:nvSpPr>
          <p:cNvPr id="6" name="Espace réservé du numéro de diapositive 3">
            <a:extLst>
              <a:ext uri="{FF2B5EF4-FFF2-40B4-BE49-F238E27FC236}">
                <a16:creationId xmlns:a16="http://schemas.microsoft.com/office/drawing/2014/main" id="{2F589388-F30B-4464-FD1E-2B4B0BE919EC}"/>
              </a:ext>
            </a:extLst>
          </p:cNvPr>
          <p:cNvSpPr txBox="1">
            <a:spLocks/>
          </p:cNvSpPr>
          <p:nvPr/>
        </p:nvSpPr>
        <p:spPr>
          <a:xfrm>
            <a:off x="9220776" y="638175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9AF822A-40E7-450E-BBE0-3EB502F51B07}" type="slidenum">
              <a:rPr lang="en-US" sz="1000" smtClean="0">
                <a:solidFill>
                  <a:srgbClr val="636369"/>
                </a:solidFill>
              </a:rPr>
              <a:pPr algn="r"/>
              <a:t>21</a:t>
            </a:fld>
            <a:endParaRPr lang="en-US" sz="1000" dirty="0">
              <a:solidFill>
                <a:srgbClr val="6363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884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87179-3DC2-9313-FD6C-753B7E756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2">
            <a:extLst>
              <a:ext uri="{FF2B5EF4-FFF2-40B4-BE49-F238E27FC236}">
                <a16:creationId xmlns:a16="http://schemas.microsoft.com/office/drawing/2014/main" id="{930A112B-024F-BB04-F5CD-8DAF2E89D57B}"/>
              </a:ext>
            </a:extLst>
          </p:cNvPr>
          <p:cNvSpPr txBox="1">
            <a:spLocks/>
          </p:cNvSpPr>
          <p:nvPr/>
        </p:nvSpPr>
        <p:spPr>
          <a:xfrm>
            <a:off x="731837" y="542925"/>
            <a:ext cx="11232139" cy="4524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0E9C"/>
                </a:solidFill>
                <a:latin typeface="Source Sans Pro Black"/>
              </a:rPr>
              <a:t>Prices for key minerals have returned to pre-pandemic levels</a:t>
            </a:r>
            <a:endParaRPr lang="en-US" sz="2600" b="0" i="0" u="none" strike="noStrike" kern="1200" cap="none" spc="0" normalizeH="0" dirty="0">
              <a:ln>
                <a:noFill/>
              </a:ln>
              <a:solidFill>
                <a:srgbClr val="000E9C"/>
              </a:solidFill>
              <a:effectLst/>
              <a:uLnTx/>
              <a:uFillTx/>
              <a:latin typeface="Source Sans Pro Black"/>
              <a:ea typeface="+mj-ea"/>
              <a:cs typeface="+mj-cs"/>
            </a:endParaRPr>
          </a:p>
        </p:txBody>
      </p:sp>
      <p:sp>
        <p:nvSpPr>
          <p:cNvPr id="27" name="Titre 2">
            <a:extLst>
              <a:ext uri="{FF2B5EF4-FFF2-40B4-BE49-F238E27FC236}">
                <a16:creationId xmlns:a16="http://schemas.microsoft.com/office/drawing/2014/main" id="{90B5648B-50F3-0C9C-D018-38C634F21411}"/>
              </a:ext>
            </a:extLst>
          </p:cNvPr>
          <p:cNvSpPr txBox="1">
            <a:spLocks/>
          </p:cNvSpPr>
          <p:nvPr/>
        </p:nvSpPr>
        <p:spPr>
          <a:xfrm>
            <a:off x="731837" y="1132053"/>
            <a:ext cx="9853037" cy="553568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marL="342900" indent="-342900" rtl="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E9D"/>
              </a:solidFill>
              <a:latin typeface="Source Sans Pro Light" panose="020B0403030403020204" pitchFamily="34" charset="77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1FCCFD7-4281-2B0F-FF4F-0A8529321CF8}"/>
              </a:ext>
            </a:extLst>
          </p:cNvPr>
          <p:cNvSpPr txBox="1"/>
          <p:nvPr/>
        </p:nvSpPr>
        <p:spPr>
          <a:xfrm>
            <a:off x="885463" y="6072044"/>
            <a:ext cx="104210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GB" sz="1400" i="1" dirty="0">
                <a:latin typeface="Source Sans Pro" panose="020B0503030403020204" pitchFamily="34" charset="77"/>
              </a:rPr>
              <a:t>Source</a:t>
            </a:r>
            <a:r>
              <a:rPr lang="en-gb" sz="1400" i="1" dirty="0">
                <a:latin typeface="Source Sans Pro" panose="020B0503030403020204" pitchFamily="34" charset="77"/>
              </a:rPr>
              <a:t> – </a:t>
            </a:r>
            <a:r>
              <a:rPr lang="fr-FR" sz="1400" i="1" dirty="0">
                <a:latin typeface="Source Sans Pro" panose="020B0503030403020204" pitchFamily="34" charset="77"/>
              </a:rPr>
              <a:t>IEA Global Critical </a:t>
            </a:r>
            <a:r>
              <a:rPr lang="fr-FR" sz="1400" i="1" dirty="0" err="1">
                <a:latin typeface="Source Sans Pro" panose="020B0503030403020204" pitchFamily="34" charset="77"/>
              </a:rPr>
              <a:t>Minerals</a:t>
            </a:r>
            <a:r>
              <a:rPr lang="fr-FR" sz="1400" i="1" dirty="0">
                <a:latin typeface="Source Sans Pro" panose="020B0503030403020204" pitchFamily="34" charset="77"/>
              </a:rPr>
              <a:t> Outlook 2024</a:t>
            </a:r>
            <a:endParaRPr lang="en-gb" sz="1400" i="1" dirty="0">
              <a:latin typeface="Source Sans Pro" panose="020B0503030403020204" pitchFamily="34" charset="77"/>
            </a:endParaRPr>
          </a:p>
        </p:txBody>
      </p:sp>
      <p:sp>
        <p:nvSpPr>
          <p:cNvPr id="4" name="Espace réservé du pied de page 1">
            <a:extLst>
              <a:ext uri="{FF2B5EF4-FFF2-40B4-BE49-F238E27FC236}">
                <a16:creationId xmlns:a16="http://schemas.microsoft.com/office/drawing/2014/main" id="{AA6A29DD-2CE6-4141-70EF-EB8B6D46A92C}"/>
              </a:ext>
            </a:extLst>
          </p:cNvPr>
          <p:cNvSpPr txBox="1">
            <a:spLocks/>
          </p:cNvSpPr>
          <p:nvPr/>
        </p:nvSpPr>
        <p:spPr>
          <a:xfrm>
            <a:off x="1511300" y="6432456"/>
            <a:ext cx="7099300" cy="25934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AI impact on the environment</a:t>
            </a:r>
          </a:p>
        </p:txBody>
      </p:sp>
      <p:sp>
        <p:nvSpPr>
          <p:cNvPr id="6" name="Espace réservé du numéro de diapositive 3">
            <a:extLst>
              <a:ext uri="{FF2B5EF4-FFF2-40B4-BE49-F238E27FC236}">
                <a16:creationId xmlns:a16="http://schemas.microsoft.com/office/drawing/2014/main" id="{36D17A25-6935-93A1-6553-C63841C25D9C}"/>
              </a:ext>
            </a:extLst>
          </p:cNvPr>
          <p:cNvSpPr txBox="1">
            <a:spLocks/>
          </p:cNvSpPr>
          <p:nvPr/>
        </p:nvSpPr>
        <p:spPr>
          <a:xfrm>
            <a:off x="9220776" y="638175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9AF822A-40E7-450E-BBE0-3EB502F51B07}" type="slidenum">
              <a:rPr lang="en-US" sz="1000" smtClean="0">
                <a:solidFill>
                  <a:srgbClr val="636369"/>
                </a:solidFill>
              </a:rPr>
              <a:pPr algn="r"/>
              <a:t>22</a:t>
            </a:fld>
            <a:endParaRPr lang="en-US" sz="1000" dirty="0">
              <a:solidFill>
                <a:srgbClr val="636369"/>
              </a:solidFill>
            </a:endParaRPr>
          </a:p>
        </p:txBody>
      </p:sp>
      <p:pic>
        <p:nvPicPr>
          <p:cNvPr id="8" name="Image 7" descr="Une image contenant ligne, Tracé, diagramme, capture d’écran&#10;&#10;Description générée automatiquement">
            <a:extLst>
              <a:ext uri="{FF2B5EF4-FFF2-40B4-BE49-F238E27FC236}">
                <a16:creationId xmlns:a16="http://schemas.microsoft.com/office/drawing/2014/main" id="{625348D3-7896-FD7F-28E9-BFD8A4434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818" y="1620785"/>
            <a:ext cx="10421073" cy="4516096"/>
          </a:xfrm>
          <a:prstGeom prst="rect">
            <a:avLst/>
          </a:prstGeom>
        </p:spPr>
      </p:pic>
      <p:sp>
        <p:nvSpPr>
          <p:cNvPr id="5" name="Titre 2">
            <a:extLst>
              <a:ext uri="{FF2B5EF4-FFF2-40B4-BE49-F238E27FC236}">
                <a16:creationId xmlns:a16="http://schemas.microsoft.com/office/drawing/2014/main" id="{DE0F028A-4207-7233-2E32-8CAF7154F63B}"/>
              </a:ext>
            </a:extLst>
          </p:cNvPr>
          <p:cNvSpPr txBox="1">
            <a:spLocks/>
          </p:cNvSpPr>
          <p:nvPr/>
        </p:nvSpPr>
        <p:spPr>
          <a:xfrm>
            <a:off x="624326" y="995357"/>
            <a:ext cx="10383897" cy="734828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But experts project a price rise all across the board</a:t>
            </a:r>
            <a:endParaRPr lang="en-US" sz="2400" b="0" dirty="0">
              <a:solidFill>
                <a:srgbClr val="000E9D"/>
              </a:solidFill>
              <a:latin typeface="Source Sans Pro Light" panose="020B04030304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233556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2">
            <a:extLst>
              <a:ext uri="{FF2B5EF4-FFF2-40B4-BE49-F238E27FC236}">
                <a16:creationId xmlns:a16="http://schemas.microsoft.com/office/drawing/2014/main" id="{E67178D9-77A9-0ED6-EB5C-35580B7C119D}"/>
              </a:ext>
            </a:extLst>
          </p:cNvPr>
          <p:cNvSpPr txBox="1">
            <a:spLocks/>
          </p:cNvSpPr>
          <p:nvPr/>
        </p:nvSpPr>
        <p:spPr>
          <a:xfrm>
            <a:off x="731837" y="542925"/>
            <a:ext cx="10953217" cy="4524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b="0" i="0" u="none" strike="noStrike" kern="1200" cap="none" spc="0" normalizeH="0" dirty="0" err="1">
                <a:ln>
                  <a:noFill/>
                </a:ln>
                <a:solidFill>
                  <a:srgbClr val="000E9C"/>
                </a:solidFill>
                <a:effectLst/>
                <a:uLnTx/>
                <a:uFillTx/>
                <a:latin typeface="Source Sans Pro Black"/>
                <a:ea typeface="+mj-ea"/>
                <a:cs typeface="+mj-cs"/>
              </a:rPr>
              <a:t>OVHcloud</a:t>
            </a:r>
            <a:r>
              <a:rPr lang="en-US" sz="2600" b="0" i="0" u="none" strike="noStrike" kern="1200" cap="none" spc="0" normalizeH="0" dirty="0">
                <a:ln>
                  <a:noFill/>
                </a:ln>
                <a:solidFill>
                  <a:srgbClr val="000E9C"/>
                </a:solidFill>
                <a:effectLst/>
                <a:uLnTx/>
                <a:uFillTx/>
                <a:latin typeface="Source Sans Pro Black"/>
                <a:ea typeface="+mj-ea"/>
                <a:cs typeface="+mj-cs"/>
              </a:rPr>
              <a:t> findings : circularity becomes a must event for GPU</a:t>
            </a:r>
            <a:endParaRPr lang="en-gb" sz="2600" b="0" i="0" u="none" strike="noStrike" kern="1200" cap="none" spc="0" normalizeH="0" noProof="0" dirty="0">
              <a:ln>
                <a:noFill/>
              </a:ln>
              <a:solidFill>
                <a:srgbClr val="000E9C"/>
              </a:solidFill>
              <a:effectLst/>
              <a:uLnTx/>
              <a:uFillTx/>
              <a:latin typeface="Source Sans Pro Black"/>
              <a:ea typeface="+mj-ea"/>
              <a:cs typeface="+mj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3CE82B-B1AB-AABF-B2B0-B115116A7C8A}"/>
              </a:ext>
            </a:extLst>
          </p:cNvPr>
          <p:cNvSpPr/>
          <p:nvPr/>
        </p:nvSpPr>
        <p:spPr>
          <a:xfrm>
            <a:off x="7027652" y="2497691"/>
            <a:ext cx="122600" cy="10387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Arrow: Bent 106">
            <a:extLst>
              <a:ext uri="{FF2B5EF4-FFF2-40B4-BE49-F238E27FC236}">
                <a16:creationId xmlns:a16="http://schemas.microsoft.com/office/drawing/2014/main" id="{6E069E9C-227E-F65B-9AB3-A639B7B8FA3C}"/>
              </a:ext>
            </a:extLst>
          </p:cNvPr>
          <p:cNvSpPr/>
          <p:nvPr/>
        </p:nvSpPr>
        <p:spPr>
          <a:xfrm rot="5400000">
            <a:off x="9037161" y="4523127"/>
            <a:ext cx="1086438" cy="395579"/>
          </a:xfrm>
          <a:prstGeom prst="bentArrow">
            <a:avLst>
              <a:gd name="adj1" fmla="val 30755"/>
              <a:gd name="adj2" fmla="val 27241"/>
              <a:gd name="adj3" fmla="val 0"/>
              <a:gd name="adj4" fmla="val 73743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row: Bent 105">
            <a:extLst>
              <a:ext uri="{FF2B5EF4-FFF2-40B4-BE49-F238E27FC236}">
                <a16:creationId xmlns:a16="http://schemas.microsoft.com/office/drawing/2014/main" id="{FDA852DC-AF2F-39C0-49E6-47D27E53A9AB}"/>
              </a:ext>
            </a:extLst>
          </p:cNvPr>
          <p:cNvSpPr/>
          <p:nvPr/>
        </p:nvSpPr>
        <p:spPr>
          <a:xfrm>
            <a:off x="4943611" y="1648890"/>
            <a:ext cx="2674242" cy="797019"/>
          </a:xfrm>
          <a:prstGeom prst="bentArrow">
            <a:avLst>
              <a:gd name="adj1" fmla="val 15278"/>
              <a:gd name="adj2" fmla="val 15542"/>
              <a:gd name="adj3" fmla="val 16747"/>
              <a:gd name="adj4" fmla="val 44874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0AA379-DA66-DFE7-8DC8-D9207409F59D}"/>
              </a:ext>
            </a:extLst>
          </p:cNvPr>
          <p:cNvSpPr/>
          <p:nvPr/>
        </p:nvSpPr>
        <p:spPr>
          <a:xfrm>
            <a:off x="2044412" y="5337202"/>
            <a:ext cx="1599563" cy="59890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Manufac</a:t>
            </a:r>
            <a:r>
              <a:rPr lang="en-GB" sz="1400" b="1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lang="en-gb" sz="1400" b="1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turing</a:t>
            </a:r>
            <a:endParaRPr lang="en-gb" sz="1400" b="1" i="0" u="none" strike="noStrike" kern="1200" cap="none" spc="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579E91-9CAC-208E-F787-184DFEDE357E}"/>
              </a:ext>
            </a:extLst>
          </p:cNvPr>
          <p:cNvSpPr/>
          <p:nvPr/>
        </p:nvSpPr>
        <p:spPr>
          <a:xfrm>
            <a:off x="2057597" y="3454807"/>
            <a:ext cx="1599563" cy="59890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i="0" u="none" strike="noStrike" kern="1200" cap="none" spc="0" normalizeH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Server up and running in DC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FC3FB9-7F05-29E4-CCCA-B9E463FBB1B4}"/>
              </a:ext>
            </a:extLst>
          </p:cNvPr>
          <p:cNvSpPr/>
          <p:nvPr/>
        </p:nvSpPr>
        <p:spPr>
          <a:xfrm>
            <a:off x="2052534" y="2071293"/>
            <a:ext cx="1488141" cy="59890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Cleaning &amp;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dismantling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B2AC7-11A5-EBE6-860B-36A068DD8F73}"/>
              </a:ext>
            </a:extLst>
          </p:cNvPr>
          <p:cNvSpPr/>
          <p:nvPr/>
        </p:nvSpPr>
        <p:spPr>
          <a:xfrm>
            <a:off x="7650385" y="1534746"/>
            <a:ext cx="1732208" cy="5989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i="0" u="none" strike="noStrike" kern="1200" cap="none" spc="0" normalizeH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Recycling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BB1357-531A-0C91-05DF-A23A63967C3C}"/>
              </a:ext>
            </a:extLst>
          </p:cNvPr>
          <p:cNvSpPr/>
          <p:nvPr/>
        </p:nvSpPr>
        <p:spPr>
          <a:xfrm>
            <a:off x="7650386" y="4488486"/>
            <a:ext cx="1732208" cy="5989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tIns="108000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i="0" u="none" strike="noStrike" kern="1200" cap="none" spc="0" normalizeH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Repair &amp; refurbish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18F024-574B-EE22-2190-6EB458AB44F4}"/>
              </a:ext>
            </a:extLst>
          </p:cNvPr>
          <p:cNvSpPr/>
          <p:nvPr/>
        </p:nvSpPr>
        <p:spPr>
          <a:xfrm>
            <a:off x="7650386" y="3011616"/>
            <a:ext cx="1732208" cy="5989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i="0" u="none" strike="noStrike" kern="1200" cap="none" spc="0" normalizeH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1B9E63-1730-5691-CBEA-C96922595B47}"/>
              </a:ext>
            </a:extLst>
          </p:cNvPr>
          <p:cNvSpPr/>
          <p:nvPr/>
        </p:nvSpPr>
        <p:spPr>
          <a:xfrm>
            <a:off x="7650386" y="2273182"/>
            <a:ext cx="1732208" cy="5989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i="0" u="none" strike="noStrike" kern="1200" cap="none" spc="0" normalizeH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Destruction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9B4EE18-4F0A-97BF-F075-5B96A153C5E4}"/>
              </a:ext>
            </a:extLst>
          </p:cNvPr>
          <p:cNvSpPr/>
          <p:nvPr/>
        </p:nvSpPr>
        <p:spPr>
          <a:xfrm>
            <a:off x="7025365" y="3432902"/>
            <a:ext cx="122600" cy="6158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Arrow: Bent 60">
            <a:extLst>
              <a:ext uri="{FF2B5EF4-FFF2-40B4-BE49-F238E27FC236}">
                <a16:creationId xmlns:a16="http://schemas.microsoft.com/office/drawing/2014/main" id="{F4A825A2-044E-B936-D4DC-AE8F67D02FDF}"/>
              </a:ext>
            </a:extLst>
          </p:cNvPr>
          <p:cNvSpPr/>
          <p:nvPr/>
        </p:nvSpPr>
        <p:spPr>
          <a:xfrm rot="16200000">
            <a:off x="6022910" y="3313009"/>
            <a:ext cx="1137236" cy="2128612"/>
          </a:xfrm>
          <a:prstGeom prst="bentArrow">
            <a:avLst>
              <a:gd name="adj1" fmla="val 13227"/>
              <a:gd name="adj2" fmla="val 15058"/>
              <a:gd name="adj3" fmla="val 12655"/>
              <a:gd name="adj4" fmla="val 28384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4215458-950C-3738-0A1D-DF34C3B4C571}"/>
              </a:ext>
            </a:extLst>
          </p:cNvPr>
          <p:cNvSpPr/>
          <p:nvPr/>
        </p:nvSpPr>
        <p:spPr>
          <a:xfrm>
            <a:off x="2057597" y="4424775"/>
            <a:ext cx="1599563" cy="59890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tIns="108000" rIns="36000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i="0" u="none" strike="noStrike" kern="1200" cap="none" spc="0" normalizeH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Validation</a:t>
            </a:r>
          </a:p>
        </p:txBody>
      </p:sp>
      <p:sp>
        <p:nvSpPr>
          <p:cNvPr id="21" name="Arrow: Bent 103">
            <a:extLst>
              <a:ext uri="{FF2B5EF4-FFF2-40B4-BE49-F238E27FC236}">
                <a16:creationId xmlns:a16="http://schemas.microsoft.com/office/drawing/2014/main" id="{C5E055B8-EDCE-7D83-131F-CBB4D33AC07E}"/>
              </a:ext>
            </a:extLst>
          </p:cNvPr>
          <p:cNvSpPr/>
          <p:nvPr/>
        </p:nvSpPr>
        <p:spPr>
          <a:xfrm>
            <a:off x="7026863" y="1880288"/>
            <a:ext cx="593065" cy="624384"/>
          </a:xfrm>
          <a:prstGeom prst="bentArrow">
            <a:avLst>
              <a:gd name="adj1" fmla="val 19073"/>
              <a:gd name="adj2" fmla="val 25000"/>
              <a:gd name="adj3" fmla="val 25000"/>
              <a:gd name="adj4" fmla="val 4375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Arrow: Right 11">
            <a:extLst>
              <a:ext uri="{FF2B5EF4-FFF2-40B4-BE49-F238E27FC236}">
                <a16:creationId xmlns:a16="http://schemas.microsoft.com/office/drawing/2014/main" id="{1A01DE2B-E024-4C1A-5CD8-1557F3830045}"/>
              </a:ext>
            </a:extLst>
          </p:cNvPr>
          <p:cNvSpPr/>
          <p:nvPr/>
        </p:nvSpPr>
        <p:spPr>
          <a:xfrm rot="16200000">
            <a:off x="2325756" y="4101276"/>
            <a:ext cx="357617" cy="288157"/>
          </a:xfrm>
          <a:prstGeom prst="rightArrow">
            <a:avLst>
              <a:gd name="adj1" fmla="val 38600"/>
              <a:gd name="adj2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row: Right 110">
            <a:extLst>
              <a:ext uri="{FF2B5EF4-FFF2-40B4-BE49-F238E27FC236}">
                <a16:creationId xmlns:a16="http://schemas.microsoft.com/office/drawing/2014/main" id="{993433D6-2F1F-0D76-800D-6C175CB0D9A2}"/>
              </a:ext>
            </a:extLst>
          </p:cNvPr>
          <p:cNvSpPr/>
          <p:nvPr/>
        </p:nvSpPr>
        <p:spPr>
          <a:xfrm rot="10800000">
            <a:off x="3628626" y="5472060"/>
            <a:ext cx="3782957" cy="340130"/>
          </a:xfrm>
          <a:prstGeom prst="rightArrow">
            <a:avLst>
              <a:gd name="adj1" fmla="val 38600"/>
              <a:gd name="adj2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Arrow: Bent 115">
            <a:extLst>
              <a:ext uri="{FF2B5EF4-FFF2-40B4-BE49-F238E27FC236}">
                <a16:creationId xmlns:a16="http://schemas.microsoft.com/office/drawing/2014/main" id="{D492B238-F330-946D-B34D-5A5645D2139B}"/>
              </a:ext>
            </a:extLst>
          </p:cNvPr>
          <p:cNvSpPr/>
          <p:nvPr/>
        </p:nvSpPr>
        <p:spPr>
          <a:xfrm flipV="1">
            <a:off x="7026863" y="4029609"/>
            <a:ext cx="593065" cy="794801"/>
          </a:xfrm>
          <a:prstGeom prst="bentArrow">
            <a:avLst>
              <a:gd name="adj1" fmla="val 18650"/>
              <a:gd name="adj2" fmla="val 25000"/>
              <a:gd name="adj3" fmla="val 25000"/>
              <a:gd name="adj4" fmla="val 4375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Arrow: Right 116">
            <a:extLst>
              <a:ext uri="{FF2B5EF4-FFF2-40B4-BE49-F238E27FC236}">
                <a16:creationId xmlns:a16="http://schemas.microsoft.com/office/drawing/2014/main" id="{C17563BA-9722-E9AB-A3D0-594561C05C6C}"/>
              </a:ext>
            </a:extLst>
          </p:cNvPr>
          <p:cNvSpPr/>
          <p:nvPr/>
        </p:nvSpPr>
        <p:spPr>
          <a:xfrm>
            <a:off x="7108049" y="3178309"/>
            <a:ext cx="513377" cy="308890"/>
          </a:xfrm>
          <a:prstGeom prst="rightArrow">
            <a:avLst>
              <a:gd name="adj1" fmla="val 38600"/>
              <a:gd name="adj2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Arrow: Right 117">
            <a:extLst>
              <a:ext uri="{FF2B5EF4-FFF2-40B4-BE49-F238E27FC236}">
                <a16:creationId xmlns:a16="http://schemas.microsoft.com/office/drawing/2014/main" id="{5EB49F2D-6E95-48B9-5297-E6C6496CEC08}"/>
              </a:ext>
            </a:extLst>
          </p:cNvPr>
          <p:cNvSpPr/>
          <p:nvPr/>
        </p:nvSpPr>
        <p:spPr>
          <a:xfrm>
            <a:off x="7108049" y="2502529"/>
            <a:ext cx="513377" cy="308890"/>
          </a:xfrm>
          <a:prstGeom prst="rightArrow">
            <a:avLst>
              <a:gd name="adj1" fmla="val 38600"/>
              <a:gd name="adj2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Arrow: Right 118">
            <a:extLst>
              <a:ext uri="{FF2B5EF4-FFF2-40B4-BE49-F238E27FC236}">
                <a16:creationId xmlns:a16="http://schemas.microsoft.com/office/drawing/2014/main" id="{6493237B-DE5C-CC26-5924-2DBB1F5F65E5}"/>
              </a:ext>
            </a:extLst>
          </p:cNvPr>
          <p:cNvSpPr/>
          <p:nvPr/>
        </p:nvSpPr>
        <p:spPr>
          <a:xfrm rot="5400000">
            <a:off x="5427704" y="2774583"/>
            <a:ext cx="556642" cy="331017"/>
          </a:xfrm>
          <a:prstGeom prst="rightArrow">
            <a:avLst>
              <a:gd name="adj1" fmla="val 38600"/>
              <a:gd name="adj2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Arrow: Right 120">
            <a:extLst>
              <a:ext uri="{FF2B5EF4-FFF2-40B4-BE49-F238E27FC236}">
                <a16:creationId xmlns:a16="http://schemas.microsoft.com/office/drawing/2014/main" id="{405BC2C8-B53C-4F0C-BC74-6C61BA3697BF}"/>
              </a:ext>
            </a:extLst>
          </p:cNvPr>
          <p:cNvSpPr/>
          <p:nvPr/>
        </p:nvSpPr>
        <p:spPr>
          <a:xfrm>
            <a:off x="7108050" y="3819932"/>
            <a:ext cx="513377" cy="308890"/>
          </a:xfrm>
          <a:prstGeom prst="rightArrow">
            <a:avLst>
              <a:gd name="adj1" fmla="val 38600"/>
              <a:gd name="adj2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" name="Graphic 15">
            <a:extLst>
              <a:ext uri="{FF2B5EF4-FFF2-40B4-BE49-F238E27FC236}">
                <a16:creationId xmlns:a16="http://schemas.microsoft.com/office/drawing/2014/main" id="{44826275-7D08-BE87-E09C-351BF47B8CC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10089" y="3573587"/>
            <a:ext cx="331017" cy="354833"/>
          </a:xfrm>
          <a:prstGeom prst="rect">
            <a:avLst/>
          </a:prstGeom>
        </p:spPr>
      </p:pic>
      <p:pic>
        <p:nvPicPr>
          <p:cNvPr id="39" name="Graphic 17">
            <a:extLst>
              <a:ext uri="{FF2B5EF4-FFF2-40B4-BE49-F238E27FC236}">
                <a16:creationId xmlns:a16="http://schemas.microsoft.com/office/drawing/2014/main" id="{A3066085-7FB5-A2C1-346D-58FF0D162C0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10089" y="4518033"/>
            <a:ext cx="331017" cy="354833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0AD2D40E-8918-27BD-6987-BDF9720762CA}"/>
              </a:ext>
            </a:extLst>
          </p:cNvPr>
          <p:cNvSpPr/>
          <p:nvPr/>
        </p:nvSpPr>
        <p:spPr>
          <a:xfrm>
            <a:off x="5263846" y="2071478"/>
            <a:ext cx="1599563" cy="59890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i="0" u="none" strike="noStrike" kern="1200" cap="none" spc="0" normalizeH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Component testing</a:t>
            </a:r>
          </a:p>
        </p:txBody>
      </p:sp>
      <p:pic>
        <p:nvPicPr>
          <p:cNvPr id="41" name="Graphic 21">
            <a:extLst>
              <a:ext uri="{FF2B5EF4-FFF2-40B4-BE49-F238E27FC236}">
                <a16:creationId xmlns:a16="http://schemas.microsoft.com/office/drawing/2014/main" id="{C7F73077-AE5D-C955-B128-7FCAEA1F4D1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55194" y="4615526"/>
            <a:ext cx="300924" cy="322575"/>
          </a:xfrm>
          <a:prstGeom prst="rect">
            <a:avLst/>
          </a:prstGeom>
        </p:spPr>
      </p:pic>
      <p:pic>
        <p:nvPicPr>
          <p:cNvPr id="42" name="Graphic 23">
            <a:extLst>
              <a:ext uri="{FF2B5EF4-FFF2-40B4-BE49-F238E27FC236}">
                <a16:creationId xmlns:a16="http://schemas.microsoft.com/office/drawing/2014/main" id="{6F343460-CAEA-1825-A936-636BDCE74EE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52583" y="3146350"/>
            <a:ext cx="331017" cy="354833"/>
          </a:xfrm>
          <a:prstGeom prst="rect">
            <a:avLst/>
          </a:prstGeom>
        </p:spPr>
      </p:pic>
      <p:pic>
        <p:nvPicPr>
          <p:cNvPr id="43" name="Graphic 25">
            <a:extLst>
              <a:ext uri="{FF2B5EF4-FFF2-40B4-BE49-F238E27FC236}">
                <a16:creationId xmlns:a16="http://schemas.microsoft.com/office/drawing/2014/main" id="{F3B37E26-4BEE-DF6D-CA79-B9E92DAE7C9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752583" y="1676376"/>
            <a:ext cx="331017" cy="354833"/>
          </a:xfrm>
          <a:prstGeom prst="rect">
            <a:avLst/>
          </a:prstGeom>
        </p:spPr>
      </p:pic>
      <p:pic>
        <p:nvPicPr>
          <p:cNvPr id="44" name="Graphic 65">
            <a:extLst>
              <a:ext uri="{FF2B5EF4-FFF2-40B4-BE49-F238E27FC236}">
                <a16:creationId xmlns:a16="http://schemas.microsoft.com/office/drawing/2014/main" id="{1C225868-7E78-8027-04B1-D3BC850FC99A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757568" y="2426624"/>
            <a:ext cx="273567" cy="293248"/>
          </a:xfrm>
          <a:prstGeom prst="rect">
            <a:avLst/>
          </a:prstGeom>
        </p:spPr>
      </p:pic>
      <p:grpSp>
        <p:nvGrpSpPr>
          <p:cNvPr id="45" name="Group 9">
            <a:extLst>
              <a:ext uri="{FF2B5EF4-FFF2-40B4-BE49-F238E27FC236}">
                <a16:creationId xmlns:a16="http://schemas.microsoft.com/office/drawing/2014/main" id="{9F5CDC91-1F8B-3742-B427-E2CE2013A343}"/>
              </a:ext>
            </a:extLst>
          </p:cNvPr>
          <p:cNvGrpSpPr/>
          <p:nvPr/>
        </p:nvGrpSpPr>
        <p:grpSpPr>
          <a:xfrm>
            <a:off x="5263846" y="3191030"/>
            <a:ext cx="1599563" cy="598908"/>
            <a:chOff x="5994972" y="3523378"/>
            <a:chExt cx="1152000" cy="720000"/>
          </a:xfrm>
          <a:solidFill>
            <a:schemeClr val="accent4">
              <a:lumMod val="75000"/>
            </a:schemeClr>
          </a:solidFill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919AB5B-7D66-A149-BD09-4E9F990455A4}"/>
                </a:ext>
              </a:extLst>
            </p:cNvPr>
            <p:cNvSpPr/>
            <p:nvPr/>
          </p:nvSpPr>
          <p:spPr>
            <a:xfrm>
              <a:off x="5994972" y="3523378"/>
              <a:ext cx="1152000" cy="7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9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400" b="1" i="0" u="none" strike="noStrike" kern="1200" cap="none" spc="0" normalizeH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Testing</a:t>
              </a:r>
            </a:p>
          </p:txBody>
        </p:sp>
        <p:pic>
          <p:nvPicPr>
            <p:cNvPr id="47" name="Graphic 132">
              <a:extLst>
                <a:ext uri="{FF2B5EF4-FFF2-40B4-BE49-F238E27FC236}">
                  <a16:creationId xmlns:a16="http://schemas.microsoft.com/office/drawing/2014/main" id="{9BC74FA1-3C96-763E-D501-1901C2849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060416" y="3676089"/>
              <a:ext cx="203546" cy="387796"/>
            </a:xfrm>
            <a:prstGeom prst="rect">
              <a:avLst/>
            </a:prstGeom>
          </p:spPr>
        </p:pic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54B046AC-36A2-B34A-9ADD-E58BAB8E1C8A}"/>
              </a:ext>
            </a:extLst>
          </p:cNvPr>
          <p:cNvSpPr/>
          <p:nvPr/>
        </p:nvSpPr>
        <p:spPr>
          <a:xfrm>
            <a:off x="7650386" y="3750052"/>
            <a:ext cx="1732208" cy="59890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i="0" u="none" strike="noStrike" kern="1200" cap="none" spc="0" normalizeH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Parts for manufacturing</a:t>
            </a:r>
          </a:p>
        </p:txBody>
      </p:sp>
      <p:pic>
        <p:nvPicPr>
          <p:cNvPr id="49" name="Graphic 135">
            <a:extLst>
              <a:ext uri="{FF2B5EF4-FFF2-40B4-BE49-F238E27FC236}">
                <a16:creationId xmlns:a16="http://schemas.microsoft.com/office/drawing/2014/main" id="{9673BA05-DDE9-FE46-E0C4-526DC545E8FE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752583" y="3853654"/>
            <a:ext cx="331017" cy="354833"/>
          </a:xfrm>
          <a:prstGeom prst="rect">
            <a:avLst/>
          </a:prstGeom>
        </p:spPr>
      </p:pic>
      <p:pic>
        <p:nvPicPr>
          <p:cNvPr id="50" name="Graphic 127">
            <a:extLst>
              <a:ext uri="{FF2B5EF4-FFF2-40B4-BE49-F238E27FC236}">
                <a16:creationId xmlns:a16="http://schemas.microsoft.com/office/drawing/2014/main" id="{7ACD5EAA-5B32-FC7D-BB99-40374DCCE123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096903" y="5454625"/>
            <a:ext cx="331017" cy="354833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8854F96F-C49A-BF24-830A-2E8429502A2C}"/>
              </a:ext>
            </a:extLst>
          </p:cNvPr>
          <p:cNvSpPr/>
          <p:nvPr/>
        </p:nvSpPr>
        <p:spPr>
          <a:xfrm rot="16200000">
            <a:off x="9151265" y="3382395"/>
            <a:ext cx="1060926" cy="3145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0" i="0" u="none" strike="noStrike" kern="1200" cap="none" spc="0" normalizeH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New components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C250AEA-B4FF-0D72-ABDD-BCB86D488BC2}"/>
              </a:ext>
            </a:extLst>
          </p:cNvPr>
          <p:cNvSpPr/>
          <p:nvPr/>
        </p:nvSpPr>
        <p:spPr>
          <a:xfrm rot="5400000">
            <a:off x="6906137" y="3354927"/>
            <a:ext cx="123183" cy="27574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Arrow: Bent 107">
            <a:extLst>
              <a:ext uri="{FF2B5EF4-FFF2-40B4-BE49-F238E27FC236}">
                <a16:creationId xmlns:a16="http://schemas.microsoft.com/office/drawing/2014/main" id="{B8AD3910-6CE4-E92E-5E7B-CA0839665FF6}"/>
              </a:ext>
            </a:extLst>
          </p:cNvPr>
          <p:cNvSpPr/>
          <p:nvPr/>
        </p:nvSpPr>
        <p:spPr>
          <a:xfrm rot="10800000">
            <a:off x="7411580" y="5104058"/>
            <a:ext cx="2320774" cy="707621"/>
          </a:xfrm>
          <a:prstGeom prst="bentArrow">
            <a:avLst>
              <a:gd name="adj1" fmla="val 18650"/>
              <a:gd name="adj2" fmla="val 25000"/>
              <a:gd name="adj3" fmla="val 0"/>
              <a:gd name="adj4" fmla="val 4375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Arrow: Right 64">
            <a:extLst>
              <a:ext uri="{FF2B5EF4-FFF2-40B4-BE49-F238E27FC236}">
                <a16:creationId xmlns:a16="http://schemas.microsoft.com/office/drawing/2014/main" id="{1FDCB45B-247E-6A96-578D-89F63580BC4D}"/>
              </a:ext>
            </a:extLst>
          </p:cNvPr>
          <p:cNvSpPr/>
          <p:nvPr/>
        </p:nvSpPr>
        <p:spPr>
          <a:xfrm>
            <a:off x="4792053" y="2237673"/>
            <a:ext cx="486517" cy="312778"/>
          </a:xfrm>
          <a:prstGeom prst="rightArrow">
            <a:avLst>
              <a:gd name="adj1" fmla="val 38600"/>
              <a:gd name="adj2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Arrow: Right 86">
            <a:extLst>
              <a:ext uri="{FF2B5EF4-FFF2-40B4-BE49-F238E27FC236}">
                <a16:creationId xmlns:a16="http://schemas.microsoft.com/office/drawing/2014/main" id="{4A76B97F-D601-4662-9F9E-284452BADF22}"/>
              </a:ext>
            </a:extLst>
          </p:cNvPr>
          <p:cNvSpPr/>
          <p:nvPr/>
        </p:nvSpPr>
        <p:spPr>
          <a:xfrm rot="10800000">
            <a:off x="9382593" y="3809983"/>
            <a:ext cx="246995" cy="185103"/>
          </a:xfrm>
          <a:prstGeom prst="rightArrow">
            <a:avLst>
              <a:gd name="adj1" fmla="val 38600"/>
              <a:gd name="adj2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Box 125">
            <a:extLst>
              <a:ext uri="{FF2B5EF4-FFF2-40B4-BE49-F238E27FC236}">
                <a16:creationId xmlns:a16="http://schemas.microsoft.com/office/drawing/2014/main" id="{BC821513-BCC8-33C4-92D9-6B97BC420743}"/>
              </a:ext>
            </a:extLst>
          </p:cNvPr>
          <p:cNvSpPr txBox="1"/>
          <p:nvPr/>
        </p:nvSpPr>
        <p:spPr>
          <a:xfrm>
            <a:off x="3565996" y="2017775"/>
            <a:ext cx="1287072" cy="724510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/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i="0" u="none" strike="noStrike" kern="1200" cap="none" spc="0" normalizeH="0" noProof="0">
                <a:ln>
                  <a:noFill/>
                </a:ln>
                <a:solidFill>
                  <a:srgbClr val="A7D74D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100% of servers are disassembled</a:t>
            </a:r>
          </a:p>
        </p:txBody>
      </p:sp>
      <p:pic>
        <p:nvPicPr>
          <p:cNvPr id="58" name="Graphique 57" descr="Pièces de puzzle avec un remplissage uni">
            <a:extLst>
              <a:ext uri="{FF2B5EF4-FFF2-40B4-BE49-F238E27FC236}">
                <a16:creationId xmlns:a16="http://schemas.microsoft.com/office/drawing/2014/main" id="{6496E26A-7322-E7F7-D906-FC676CDDB0C7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060901" y="2097319"/>
            <a:ext cx="482259" cy="516957"/>
          </a:xfrm>
          <a:prstGeom prst="rect">
            <a:avLst/>
          </a:prstGeom>
        </p:spPr>
      </p:pic>
      <p:pic>
        <p:nvPicPr>
          <p:cNvPr id="59" name="Graphic 135">
            <a:extLst>
              <a:ext uri="{FF2B5EF4-FFF2-40B4-BE49-F238E27FC236}">
                <a16:creationId xmlns:a16="http://schemas.microsoft.com/office/drawing/2014/main" id="{EB36A95F-5FA9-DBC5-3152-96E20AFAD44D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330520" y="2214703"/>
            <a:ext cx="331017" cy="354833"/>
          </a:xfrm>
          <a:prstGeom prst="rect">
            <a:avLst/>
          </a:prstGeom>
        </p:spPr>
      </p:pic>
      <p:sp>
        <p:nvSpPr>
          <p:cNvPr id="61" name="Arrow: Right 11">
            <a:extLst>
              <a:ext uri="{FF2B5EF4-FFF2-40B4-BE49-F238E27FC236}">
                <a16:creationId xmlns:a16="http://schemas.microsoft.com/office/drawing/2014/main" id="{175A1EC1-64E3-C0D3-B9EB-73F4BD87A38A}"/>
              </a:ext>
            </a:extLst>
          </p:cNvPr>
          <p:cNvSpPr/>
          <p:nvPr/>
        </p:nvSpPr>
        <p:spPr>
          <a:xfrm rot="16200000">
            <a:off x="2325756" y="5044915"/>
            <a:ext cx="357617" cy="288157"/>
          </a:xfrm>
          <a:prstGeom prst="rightArrow">
            <a:avLst>
              <a:gd name="adj1" fmla="val 38600"/>
              <a:gd name="adj2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TextBox 125">
            <a:extLst>
              <a:ext uri="{FF2B5EF4-FFF2-40B4-BE49-F238E27FC236}">
                <a16:creationId xmlns:a16="http://schemas.microsoft.com/office/drawing/2014/main" id="{3F7EC6F4-CAB4-6F7F-8C81-357E0151DA8E}"/>
              </a:ext>
            </a:extLst>
          </p:cNvPr>
          <p:cNvSpPr txBox="1"/>
          <p:nvPr/>
        </p:nvSpPr>
        <p:spPr>
          <a:xfrm>
            <a:off x="4115037" y="5482127"/>
            <a:ext cx="3876377" cy="301880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/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i="0" u="none" strike="noStrike" kern="1200" cap="none" spc="0" normalizeH="0" noProof="0">
                <a:ln>
                  <a:noFill/>
                </a:ln>
                <a:solidFill>
                  <a:srgbClr val="A7D74D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Components reset and reused for manufacturing</a:t>
            </a:r>
          </a:p>
        </p:txBody>
      </p: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27C8DD66-E41E-D643-A256-7D740BE08784}"/>
              </a:ext>
            </a:extLst>
          </p:cNvPr>
          <p:cNvCxnSpPr>
            <a:cxnSpLocks/>
          </p:cNvCxnSpPr>
          <p:nvPr/>
        </p:nvCxnSpPr>
        <p:spPr>
          <a:xfrm>
            <a:off x="2052534" y="3397266"/>
            <a:ext cx="1599562" cy="0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Image 64">
            <a:extLst>
              <a:ext uri="{FF2B5EF4-FFF2-40B4-BE49-F238E27FC236}">
                <a16:creationId xmlns:a16="http://schemas.microsoft.com/office/drawing/2014/main" id="{C623380B-BD2D-EE52-88BD-83EEBD787A5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321490" y="5407417"/>
            <a:ext cx="266170" cy="189932"/>
          </a:xfrm>
          <a:prstGeom prst="rect">
            <a:avLst/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651D675E-B92B-767B-C246-41B125CD154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308957" y="5688343"/>
            <a:ext cx="291234" cy="156094"/>
          </a:xfrm>
          <a:prstGeom prst="rect">
            <a:avLst/>
          </a:prstGeom>
        </p:spPr>
      </p:pic>
      <p:sp>
        <p:nvSpPr>
          <p:cNvPr id="71" name="Arrow: Right 11">
            <a:extLst>
              <a:ext uri="{FF2B5EF4-FFF2-40B4-BE49-F238E27FC236}">
                <a16:creationId xmlns:a16="http://schemas.microsoft.com/office/drawing/2014/main" id="{867BCD3D-4046-FFE7-952A-BFD45BE1BD81}"/>
              </a:ext>
            </a:extLst>
          </p:cNvPr>
          <p:cNvSpPr/>
          <p:nvPr/>
        </p:nvSpPr>
        <p:spPr>
          <a:xfrm rot="16200000">
            <a:off x="2161644" y="2869043"/>
            <a:ext cx="685841" cy="288157"/>
          </a:xfrm>
          <a:prstGeom prst="rightArrow">
            <a:avLst>
              <a:gd name="adj1" fmla="val 38600"/>
              <a:gd name="adj2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TextBox 150">
            <a:extLst>
              <a:ext uri="{FF2B5EF4-FFF2-40B4-BE49-F238E27FC236}">
                <a16:creationId xmlns:a16="http://schemas.microsoft.com/office/drawing/2014/main" id="{5BE5D24E-E48F-977D-64B7-6586CB2D390D}"/>
              </a:ext>
            </a:extLst>
          </p:cNvPr>
          <p:cNvSpPr txBox="1"/>
          <p:nvPr/>
        </p:nvSpPr>
        <p:spPr>
          <a:xfrm>
            <a:off x="1952367" y="2910444"/>
            <a:ext cx="2034904" cy="301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sz="1200"/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i="1" u="none" strike="noStrike" kern="1200" cap="none" spc="0" normalizeH="0" noProof="0">
                <a:ln>
                  <a:noFill/>
                </a:ln>
                <a:solidFill>
                  <a:srgbClr val="A7D74D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End of life of servers in DC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A7D74D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itre 2">
            <a:extLst>
              <a:ext uri="{FF2B5EF4-FFF2-40B4-BE49-F238E27FC236}">
                <a16:creationId xmlns:a16="http://schemas.microsoft.com/office/drawing/2014/main" id="{1BAFA595-B120-56F5-00D5-4B1A30C20185}"/>
              </a:ext>
            </a:extLst>
          </p:cNvPr>
          <p:cNvSpPr txBox="1">
            <a:spLocks/>
          </p:cNvSpPr>
          <p:nvPr/>
        </p:nvSpPr>
        <p:spPr>
          <a:xfrm>
            <a:off x="731837" y="1132053"/>
            <a:ext cx="10092682" cy="553568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Reverse supply chain - </a:t>
            </a:r>
            <a:r>
              <a:rPr lang="en-GB" sz="2400" b="0" dirty="0" err="1">
                <a:solidFill>
                  <a:srgbClr val="000E9D"/>
                </a:solidFill>
                <a:latin typeface="Source Sans Pro Light" panose="020B0403030403020204" pitchFamily="34" charset="77"/>
              </a:rPr>
              <a:t>OVHcloud</a:t>
            </a:r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 components reuse ratio between 17% to 36%</a:t>
            </a:r>
            <a:endParaRPr lang="en-US" sz="2400" b="0" dirty="0">
              <a:solidFill>
                <a:srgbClr val="000E9D"/>
              </a:solidFill>
              <a:latin typeface="Source Sans Pro Light" panose="020B0403030403020204" pitchFamily="34" charset="77"/>
            </a:endParaRPr>
          </a:p>
        </p:txBody>
      </p:sp>
      <p:sp>
        <p:nvSpPr>
          <p:cNvPr id="3" name="Espace réservé du pied de page 1">
            <a:extLst>
              <a:ext uri="{FF2B5EF4-FFF2-40B4-BE49-F238E27FC236}">
                <a16:creationId xmlns:a16="http://schemas.microsoft.com/office/drawing/2014/main" id="{C939BF42-0C61-AF9D-A86B-8F76E52499E5}"/>
              </a:ext>
            </a:extLst>
          </p:cNvPr>
          <p:cNvSpPr txBox="1">
            <a:spLocks/>
          </p:cNvSpPr>
          <p:nvPr/>
        </p:nvSpPr>
        <p:spPr>
          <a:xfrm>
            <a:off x="1511300" y="6432456"/>
            <a:ext cx="7099300" cy="25934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AI impact on the environment</a:t>
            </a:r>
          </a:p>
        </p:txBody>
      </p:sp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E0F97A70-FCF4-6031-87C7-A4DD1A28AF52}"/>
              </a:ext>
            </a:extLst>
          </p:cNvPr>
          <p:cNvSpPr txBox="1">
            <a:spLocks/>
          </p:cNvSpPr>
          <p:nvPr/>
        </p:nvSpPr>
        <p:spPr>
          <a:xfrm>
            <a:off x="9220776" y="638175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9AF822A-40E7-450E-BBE0-3EB502F51B07}" type="slidenum">
              <a:rPr lang="en-US" sz="1000" smtClean="0">
                <a:solidFill>
                  <a:srgbClr val="636369"/>
                </a:solidFill>
              </a:rPr>
              <a:pPr algn="r"/>
              <a:t>23</a:t>
            </a:fld>
            <a:endParaRPr lang="en-US" sz="1000" dirty="0">
              <a:solidFill>
                <a:srgbClr val="6363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6931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3637E-2DF2-8D13-2019-627314B62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Flèche vers la droite 59">
            <a:extLst>
              <a:ext uri="{FF2B5EF4-FFF2-40B4-BE49-F238E27FC236}">
                <a16:creationId xmlns:a16="http://schemas.microsoft.com/office/drawing/2014/main" id="{AF5E26F3-0F6B-C555-C9FE-7C1631E3DE10}"/>
              </a:ext>
            </a:extLst>
          </p:cNvPr>
          <p:cNvSpPr/>
          <p:nvPr/>
        </p:nvSpPr>
        <p:spPr>
          <a:xfrm>
            <a:off x="3984373" y="2626336"/>
            <a:ext cx="2152891" cy="294508"/>
          </a:xfrm>
          <a:prstGeom prst="rightArrow">
            <a:avLst/>
          </a:prstGeom>
          <a:solidFill>
            <a:schemeClr val="tx1"/>
          </a:solidFill>
          <a:ln w="6032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2" name="Titre 12">
            <a:extLst>
              <a:ext uri="{FF2B5EF4-FFF2-40B4-BE49-F238E27FC236}">
                <a16:creationId xmlns:a16="http://schemas.microsoft.com/office/drawing/2014/main" id="{5A561579-FC6E-0BE5-7277-8F691CEEB0A5}"/>
              </a:ext>
            </a:extLst>
          </p:cNvPr>
          <p:cNvSpPr txBox="1">
            <a:spLocks/>
          </p:cNvSpPr>
          <p:nvPr/>
        </p:nvSpPr>
        <p:spPr>
          <a:xfrm>
            <a:off x="731837" y="542925"/>
            <a:ext cx="10953217" cy="452432"/>
          </a:xfrm>
          <a:prstGeom prst="rect">
            <a:avLst/>
          </a:prstGeom>
        </p:spPr>
        <p:txBody>
          <a:bodyPr vert="horz" lIns="0" tIns="45720" rIns="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b="0" i="0" u="none" strike="noStrike" kern="1200" cap="none" spc="0" normalizeH="0" dirty="0" err="1">
                <a:ln>
                  <a:noFill/>
                </a:ln>
                <a:solidFill>
                  <a:srgbClr val="000E9C"/>
                </a:solidFill>
                <a:effectLst/>
                <a:uLnTx/>
                <a:uFillTx/>
                <a:latin typeface="Source Sans Pro Black"/>
                <a:ea typeface="+mj-ea"/>
                <a:cs typeface="+mj-cs"/>
              </a:rPr>
              <a:t>OVHcloud</a:t>
            </a:r>
            <a:r>
              <a:rPr lang="en-US" sz="2600" b="0" i="0" u="none" strike="noStrike" kern="1200" cap="none" spc="0" normalizeH="0" dirty="0">
                <a:ln>
                  <a:noFill/>
                </a:ln>
                <a:solidFill>
                  <a:srgbClr val="000E9C"/>
                </a:solidFill>
                <a:effectLst/>
                <a:uLnTx/>
                <a:uFillTx/>
                <a:latin typeface="Source Sans Pro Black"/>
                <a:ea typeface="+mj-ea"/>
                <a:cs typeface="+mj-cs"/>
              </a:rPr>
              <a:t> findings : extending GPU lifespan is not an option</a:t>
            </a:r>
            <a:endParaRPr lang="en-gb" sz="2600" b="0" i="0" u="none" strike="noStrike" kern="1200" cap="none" spc="0" normalizeH="0" noProof="0" dirty="0">
              <a:ln>
                <a:noFill/>
              </a:ln>
              <a:solidFill>
                <a:srgbClr val="000E9C"/>
              </a:solidFill>
              <a:effectLst/>
              <a:uLnTx/>
              <a:uFillTx/>
              <a:latin typeface="Source Sans Pro Black"/>
              <a:ea typeface="+mj-ea"/>
              <a:cs typeface="+mj-cs"/>
            </a:endParaRPr>
          </a:p>
        </p:txBody>
      </p:sp>
      <p:sp>
        <p:nvSpPr>
          <p:cNvPr id="32" name="TextBox 18">
            <a:extLst>
              <a:ext uri="{FF2B5EF4-FFF2-40B4-BE49-F238E27FC236}">
                <a16:creationId xmlns:a16="http://schemas.microsoft.com/office/drawing/2014/main" id="{3AB87784-9516-A214-3255-2738C6F587E7}"/>
              </a:ext>
            </a:extLst>
          </p:cNvPr>
          <p:cNvSpPr txBox="1"/>
          <p:nvPr/>
        </p:nvSpPr>
        <p:spPr>
          <a:xfrm>
            <a:off x="1084142" y="1811772"/>
            <a:ext cx="22926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Source Sans Pro" panose="020B0503030403020204" pitchFamily="34" charset="77"/>
                <a:cs typeface="IBM Plex Sans" charset="0"/>
              </a:rPr>
              <a:t>NVIDIA®</a:t>
            </a:r>
            <a:r>
              <a:rPr lang="en-US" dirty="0">
                <a:solidFill>
                  <a:schemeClr val="accent1"/>
                </a:solidFill>
                <a:latin typeface="Source Sans Pro" panose="020B0503030403020204" pitchFamily="34" charset="77"/>
                <a:cs typeface="IBM Plex Sans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Sans Pro" panose="020B0503030403020204" pitchFamily="34" charset="77"/>
                <a:cs typeface="IBM Plex Sans" charset="0"/>
              </a:rPr>
              <a:t>Tesla V100</a:t>
            </a:r>
          </a:p>
          <a:p>
            <a:pPr algn="ctr"/>
            <a:r>
              <a:rPr lang="en-US" b="1" dirty="0">
                <a:solidFill>
                  <a:schemeClr val="accent1"/>
                </a:solidFill>
                <a:latin typeface="Source Sans Pro" panose="020B0503030403020204" pitchFamily="34" charset="77"/>
                <a:cs typeface="IBM Plex Sans" charset="0"/>
              </a:rPr>
              <a:t>(Parallel computing)</a:t>
            </a:r>
          </a:p>
          <a:p>
            <a:pPr algn="ctr"/>
            <a:r>
              <a:rPr lang="en-US" b="1" dirty="0">
                <a:solidFill>
                  <a:schemeClr val="accent1"/>
                </a:solidFill>
                <a:latin typeface="Source Sans Pro" panose="020B0503030403020204" pitchFamily="34" charset="77"/>
                <a:cs typeface="IBM Plex Sans" charset="0"/>
              </a:rPr>
              <a:t>June 2017</a:t>
            </a:r>
          </a:p>
        </p:txBody>
      </p:sp>
      <p:sp>
        <p:nvSpPr>
          <p:cNvPr id="47" name="Titre 2">
            <a:extLst>
              <a:ext uri="{FF2B5EF4-FFF2-40B4-BE49-F238E27FC236}">
                <a16:creationId xmlns:a16="http://schemas.microsoft.com/office/drawing/2014/main" id="{F8F989FE-4B98-2E7C-D1C3-34A30AF4BDC8}"/>
              </a:ext>
            </a:extLst>
          </p:cNvPr>
          <p:cNvSpPr txBox="1">
            <a:spLocks/>
          </p:cNvSpPr>
          <p:nvPr/>
        </p:nvSpPr>
        <p:spPr>
          <a:xfrm>
            <a:off x="731836" y="1304652"/>
            <a:ext cx="10421073" cy="452433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Low-end PCI compute platforms can be suitable for less demanding workloads</a:t>
            </a:r>
          </a:p>
        </p:txBody>
      </p:sp>
      <p:sp>
        <p:nvSpPr>
          <p:cNvPr id="55" name="Espace réservé du numéro de diapositive 3">
            <a:extLst>
              <a:ext uri="{FF2B5EF4-FFF2-40B4-BE49-F238E27FC236}">
                <a16:creationId xmlns:a16="http://schemas.microsoft.com/office/drawing/2014/main" id="{C0F22EF6-C104-5303-9F53-4FE8C491D2F3}"/>
              </a:ext>
            </a:extLst>
          </p:cNvPr>
          <p:cNvSpPr txBox="1">
            <a:spLocks/>
          </p:cNvSpPr>
          <p:nvPr/>
        </p:nvSpPr>
        <p:spPr>
          <a:xfrm>
            <a:off x="9220776" y="638175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9AF822A-40E7-450E-BBE0-3EB502F51B07}" type="slidenum">
              <a:rPr lang="en-US" sz="1000" smtClean="0">
                <a:solidFill>
                  <a:srgbClr val="636369"/>
                </a:solidFill>
              </a:rPr>
              <a:pPr algn="r"/>
              <a:t>24</a:t>
            </a:fld>
            <a:endParaRPr lang="en-US" sz="1000" dirty="0">
              <a:solidFill>
                <a:srgbClr val="636369"/>
              </a:solidFill>
            </a:endParaRPr>
          </a:p>
        </p:txBody>
      </p:sp>
      <p:sp>
        <p:nvSpPr>
          <p:cNvPr id="5" name="TextBox 18">
            <a:extLst>
              <a:ext uri="{FF2B5EF4-FFF2-40B4-BE49-F238E27FC236}">
                <a16:creationId xmlns:a16="http://schemas.microsoft.com/office/drawing/2014/main" id="{C34D1C07-4029-F8A7-F77C-93C40E8D2A72}"/>
              </a:ext>
            </a:extLst>
          </p:cNvPr>
          <p:cNvSpPr txBox="1"/>
          <p:nvPr/>
        </p:nvSpPr>
        <p:spPr>
          <a:xfrm>
            <a:off x="946607" y="4202895"/>
            <a:ext cx="27398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Source Sans Pro" panose="020B0503030403020204" pitchFamily="34" charset="77"/>
                <a:cs typeface="IBM Plex Sans" charset="0"/>
              </a:rPr>
              <a:t>NVIDIA®</a:t>
            </a:r>
            <a:r>
              <a:rPr lang="en-US" dirty="0">
                <a:solidFill>
                  <a:schemeClr val="accent1"/>
                </a:solidFill>
                <a:latin typeface="Source Sans Pro" panose="020B0503030403020204" pitchFamily="34" charset="77"/>
                <a:cs typeface="IBM Plex Sans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Sans Pro" panose="020B0503030403020204" pitchFamily="34" charset="77"/>
                <a:cs typeface="IBM Plex Sans" charset="0"/>
              </a:rPr>
              <a:t>Quadro RTX5000</a:t>
            </a:r>
          </a:p>
          <a:p>
            <a:pPr algn="ctr"/>
            <a:r>
              <a:rPr lang="en-US" b="1" dirty="0">
                <a:solidFill>
                  <a:schemeClr val="accent1"/>
                </a:solidFill>
                <a:latin typeface="Source Sans Pro" panose="020B0503030403020204" pitchFamily="34" charset="77"/>
                <a:cs typeface="IBM Plex Sans" charset="0"/>
              </a:rPr>
              <a:t>(Gaming)</a:t>
            </a:r>
          </a:p>
          <a:p>
            <a:pPr algn="ctr"/>
            <a:r>
              <a:rPr lang="en-US" b="1" dirty="0">
                <a:solidFill>
                  <a:schemeClr val="accent1"/>
                </a:solidFill>
                <a:latin typeface="Source Sans Pro" panose="020B0503030403020204" pitchFamily="34" charset="77"/>
                <a:cs typeface="IBM Plex Sans" charset="0"/>
              </a:rPr>
              <a:t>August 2018</a:t>
            </a:r>
          </a:p>
        </p:txBody>
      </p:sp>
      <p:pic>
        <p:nvPicPr>
          <p:cNvPr id="2052" name="Picture 4" descr="Front">
            <a:extLst>
              <a:ext uri="{FF2B5EF4-FFF2-40B4-BE49-F238E27FC236}">
                <a16:creationId xmlns:a16="http://schemas.microsoft.com/office/drawing/2014/main" id="{0BC7732A-A214-7603-E9C6-27E3C6B1C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0532" y="5195441"/>
            <a:ext cx="2412001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ront">
            <a:extLst>
              <a:ext uri="{FF2B5EF4-FFF2-40B4-BE49-F238E27FC236}">
                <a16:creationId xmlns:a16="http://schemas.microsoft.com/office/drawing/2014/main" id="{F63F10D6-5D6F-C42C-DD1D-D8D0E96FE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4142" y="2799690"/>
            <a:ext cx="2404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85AEA39-174A-6914-8B6F-1018727D29EA}"/>
              </a:ext>
            </a:extLst>
          </p:cNvPr>
          <p:cNvSpPr txBox="1"/>
          <p:nvPr/>
        </p:nvSpPr>
        <p:spPr>
          <a:xfrm>
            <a:off x="-3472249" y="-882802"/>
            <a:ext cx="0" cy="0"/>
          </a:xfrm>
          <a:prstGeom prst="rect">
            <a:avLst/>
          </a:prstGeom>
        </p:spPr>
        <p:txBody>
          <a:bodyPr vert="horz" wrap="none" lIns="0" tIns="45720" rIns="0" bIns="45720" rtlCol="0" anchor="t">
            <a:normAutofit fontScale="25000" lnSpcReduction="20000"/>
          </a:bodyPr>
          <a:lstStyle/>
          <a:p>
            <a:pPr algn="l"/>
            <a:endParaRPr lang="en-GB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411F1E-95EB-401A-E126-1FBC7257F53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7609" y="2832495"/>
            <a:ext cx="5394464" cy="41524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E04703-CA96-5DB0-683D-3614A528040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4543" y="2361994"/>
            <a:ext cx="5370459" cy="514535"/>
          </a:xfrm>
          <a:prstGeom prst="rect">
            <a:avLst/>
          </a:prstGeom>
        </p:spPr>
      </p:pic>
      <p:sp>
        <p:nvSpPr>
          <p:cNvPr id="13" name="Flèche vers la droite 12">
            <a:extLst>
              <a:ext uri="{FF2B5EF4-FFF2-40B4-BE49-F238E27FC236}">
                <a16:creationId xmlns:a16="http://schemas.microsoft.com/office/drawing/2014/main" id="{A85B7D40-F724-2E6F-D3BA-30B2226D3EB8}"/>
              </a:ext>
            </a:extLst>
          </p:cNvPr>
          <p:cNvSpPr/>
          <p:nvPr/>
        </p:nvSpPr>
        <p:spPr>
          <a:xfrm>
            <a:off x="3984373" y="5023644"/>
            <a:ext cx="2152891" cy="294508"/>
          </a:xfrm>
          <a:prstGeom prst="rightArrow">
            <a:avLst/>
          </a:prstGeom>
          <a:solidFill>
            <a:schemeClr val="tx1"/>
          </a:solidFill>
          <a:ln w="6032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14" name="TextBox 18">
            <a:extLst>
              <a:ext uri="{FF2B5EF4-FFF2-40B4-BE49-F238E27FC236}">
                <a16:creationId xmlns:a16="http://schemas.microsoft.com/office/drawing/2014/main" id="{C1691107-60AB-422C-073B-EF60C0643D5A}"/>
              </a:ext>
            </a:extLst>
          </p:cNvPr>
          <p:cNvSpPr txBox="1"/>
          <p:nvPr/>
        </p:nvSpPr>
        <p:spPr>
          <a:xfrm>
            <a:off x="7833007" y="1924352"/>
            <a:ext cx="2448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Source Sans Pro" panose="020B0503030403020204" pitchFamily="34" charset="77"/>
                <a:cs typeface="IBM Plex Sans" charset="0"/>
              </a:rPr>
              <a:t>Public Cloud Compute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406B04E-0833-DC06-697A-F3749F6D0669}"/>
              </a:ext>
            </a:extLst>
          </p:cNvPr>
          <p:cNvSpPr txBox="1"/>
          <p:nvPr/>
        </p:nvSpPr>
        <p:spPr>
          <a:xfrm>
            <a:off x="0" y="478958"/>
            <a:ext cx="0" cy="0"/>
          </a:xfrm>
          <a:prstGeom prst="rect">
            <a:avLst/>
          </a:prstGeom>
        </p:spPr>
        <p:txBody>
          <a:bodyPr vert="horz" wrap="none" lIns="0" tIns="45720" rIns="0" bIns="45720" rtlCol="0" anchor="t">
            <a:normAutofit fontScale="25000" lnSpcReduction="20000"/>
          </a:bodyPr>
          <a:lstStyle/>
          <a:p>
            <a:pPr algn="l"/>
            <a:endParaRPr lang="en-GB" dirty="0"/>
          </a:p>
        </p:txBody>
      </p:sp>
      <p:sp>
        <p:nvSpPr>
          <p:cNvPr id="3" name="Espace réservé du pied de page 1">
            <a:extLst>
              <a:ext uri="{FF2B5EF4-FFF2-40B4-BE49-F238E27FC236}">
                <a16:creationId xmlns:a16="http://schemas.microsoft.com/office/drawing/2014/main" id="{309F405C-0C2A-8292-9257-35A6DCB0F13A}"/>
              </a:ext>
            </a:extLst>
          </p:cNvPr>
          <p:cNvSpPr txBox="1">
            <a:spLocks/>
          </p:cNvSpPr>
          <p:nvPr/>
        </p:nvSpPr>
        <p:spPr>
          <a:xfrm>
            <a:off x="1511300" y="6432456"/>
            <a:ext cx="7099300" cy="25934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AI impact on the environment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FB3AB51-B965-00B1-2A68-F08D9C51780A}"/>
              </a:ext>
            </a:extLst>
          </p:cNvPr>
          <p:cNvGrpSpPr/>
          <p:nvPr/>
        </p:nvGrpSpPr>
        <p:grpSpPr>
          <a:xfrm>
            <a:off x="6356018" y="4642170"/>
            <a:ext cx="5394464" cy="898014"/>
            <a:chOff x="6356018" y="4642170"/>
            <a:chExt cx="5394464" cy="89801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4D53B01-02D4-94A8-E049-104123815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r="13521" b="4571"/>
            <a:stretch>
              <a:fillRect/>
            </a:stretch>
          </p:blipFill>
          <p:spPr>
            <a:xfrm>
              <a:off x="6356018" y="5133151"/>
              <a:ext cx="5394464" cy="407033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4461FB0-E9C9-0B03-1376-EE0A92812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71830" y="4642170"/>
              <a:ext cx="5370459" cy="514535"/>
            </a:xfrm>
            <a:prstGeom prst="rect">
              <a:avLst/>
            </a:prstGeom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735C99BD-FE5F-7C6D-D1B2-BF77CC4CEE1A}"/>
              </a:ext>
            </a:extLst>
          </p:cNvPr>
          <p:cNvSpPr txBox="1"/>
          <p:nvPr/>
        </p:nvSpPr>
        <p:spPr>
          <a:xfrm>
            <a:off x="4791578" y="2685992"/>
            <a:ext cx="558800" cy="215836"/>
          </a:xfrm>
          <a:prstGeom prst="rect">
            <a:avLst/>
          </a:prstGeom>
        </p:spPr>
        <p:txBody>
          <a:bodyPr vert="horz" wrap="square" lIns="0" tIns="45720" rIns="0" bIns="45720" rtlCol="0" anchor="t">
            <a:normAutofit fontScale="47500" lnSpcReduction="20000"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100%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3C66A8D-4583-8E06-81B0-94282D3C81E4}"/>
              </a:ext>
            </a:extLst>
          </p:cNvPr>
          <p:cNvSpPr txBox="1"/>
          <p:nvPr/>
        </p:nvSpPr>
        <p:spPr>
          <a:xfrm>
            <a:off x="4789380" y="5073181"/>
            <a:ext cx="558800" cy="215836"/>
          </a:xfrm>
          <a:prstGeom prst="rect">
            <a:avLst/>
          </a:prstGeom>
        </p:spPr>
        <p:txBody>
          <a:bodyPr vert="horz" wrap="square" lIns="0" tIns="45720" rIns="0" bIns="45720" rtlCol="0" anchor="t">
            <a:normAutofit fontScale="47500" lnSpcReduction="20000"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50%</a:t>
            </a:r>
          </a:p>
        </p:txBody>
      </p:sp>
    </p:spTree>
    <p:extLst>
      <p:ext uri="{BB962C8B-B14F-4D97-AF65-F5344CB8AC3E}">
        <p14:creationId xmlns:p14="http://schemas.microsoft.com/office/powerpoint/2010/main" val="24879910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3AF7-05E6-2E80-3C29-C4AB48544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Flèche vers la droite 73">
            <a:extLst>
              <a:ext uri="{FF2B5EF4-FFF2-40B4-BE49-F238E27FC236}">
                <a16:creationId xmlns:a16="http://schemas.microsoft.com/office/drawing/2014/main" id="{0B605702-6670-AA32-C4A3-ECD0EF73907E}"/>
              </a:ext>
            </a:extLst>
          </p:cNvPr>
          <p:cNvSpPr/>
          <p:nvPr/>
        </p:nvSpPr>
        <p:spPr>
          <a:xfrm>
            <a:off x="4850194" y="2286844"/>
            <a:ext cx="2716498" cy="216000"/>
          </a:xfrm>
          <a:prstGeom prst="rightArrow">
            <a:avLst/>
          </a:prstGeom>
          <a:solidFill>
            <a:schemeClr val="tx1"/>
          </a:solidFill>
          <a:ln w="6032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2" name="Titre 12">
            <a:extLst>
              <a:ext uri="{FF2B5EF4-FFF2-40B4-BE49-F238E27FC236}">
                <a16:creationId xmlns:a16="http://schemas.microsoft.com/office/drawing/2014/main" id="{D0324E5F-661F-DE6B-C51A-50F8DB9747AD}"/>
              </a:ext>
            </a:extLst>
          </p:cNvPr>
          <p:cNvSpPr txBox="1">
            <a:spLocks/>
          </p:cNvSpPr>
          <p:nvPr/>
        </p:nvSpPr>
        <p:spPr>
          <a:xfrm>
            <a:off x="731837" y="542925"/>
            <a:ext cx="10953217" cy="4524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b="0" i="0" u="none" strike="noStrike" kern="1200" cap="none" spc="0" normalizeH="0" dirty="0" err="1">
                <a:ln>
                  <a:noFill/>
                </a:ln>
                <a:solidFill>
                  <a:srgbClr val="000E9C"/>
                </a:solidFill>
                <a:effectLst/>
                <a:uLnTx/>
                <a:uFillTx/>
                <a:latin typeface="Source Sans Pro Black"/>
                <a:ea typeface="+mj-ea"/>
                <a:cs typeface="+mj-cs"/>
              </a:rPr>
              <a:t>OVHcloud</a:t>
            </a:r>
            <a:r>
              <a:rPr lang="en-US" sz="2600" b="0" i="0" u="none" strike="noStrike" kern="1200" cap="none" spc="0" normalizeH="0" dirty="0">
                <a:ln>
                  <a:noFill/>
                </a:ln>
                <a:solidFill>
                  <a:srgbClr val="000E9C"/>
                </a:solidFill>
                <a:effectLst/>
                <a:uLnTx/>
                <a:uFillTx/>
                <a:latin typeface="Source Sans Pro Black"/>
                <a:ea typeface="+mj-ea"/>
                <a:cs typeface="+mj-cs"/>
              </a:rPr>
              <a:t> findings : minerals recovery for GPU needs to be addressed </a:t>
            </a:r>
            <a:endParaRPr lang="en-GB" sz="2600" b="0" i="0" u="none" strike="noStrike" kern="1200" cap="none" spc="0" normalizeH="0" noProof="0" dirty="0">
              <a:ln>
                <a:noFill/>
              </a:ln>
              <a:solidFill>
                <a:srgbClr val="000E9C"/>
              </a:solidFill>
              <a:effectLst/>
              <a:uLnTx/>
              <a:uFillTx/>
              <a:latin typeface="Source Sans Pro Black"/>
              <a:ea typeface="+mj-ea"/>
              <a:cs typeface="+mj-cs"/>
            </a:endParaRPr>
          </a:p>
        </p:txBody>
      </p:sp>
      <p:sp>
        <p:nvSpPr>
          <p:cNvPr id="27" name="Titre 2">
            <a:extLst>
              <a:ext uri="{FF2B5EF4-FFF2-40B4-BE49-F238E27FC236}">
                <a16:creationId xmlns:a16="http://schemas.microsoft.com/office/drawing/2014/main" id="{EF2F5093-6165-4477-FE17-83B2C287F334}"/>
              </a:ext>
            </a:extLst>
          </p:cNvPr>
          <p:cNvSpPr txBox="1">
            <a:spLocks/>
          </p:cNvSpPr>
          <p:nvPr/>
        </p:nvSpPr>
        <p:spPr>
          <a:xfrm>
            <a:off x="611969" y="1028153"/>
            <a:ext cx="9853037" cy="553568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Pyrolysis + electrolysis processes to recover Copper and aggregated Gold/Silver/Nickel/Palladium/Platinum from WEEE</a:t>
            </a:r>
            <a:endParaRPr lang="en-US" sz="2400" b="0" dirty="0">
              <a:solidFill>
                <a:srgbClr val="000E9D"/>
              </a:solidFill>
              <a:latin typeface="Source Sans Pro Light" panose="020B0403030403020204" pitchFamily="34" charset="77"/>
            </a:endParaRPr>
          </a:p>
        </p:txBody>
      </p:sp>
      <p:sp>
        <p:nvSpPr>
          <p:cNvPr id="28" name="Espace réservé du numéro de diapositive 2">
            <a:extLst>
              <a:ext uri="{FF2B5EF4-FFF2-40B4-BE49-F238E27FC236}">
                <a16:creationId xmlns:a16="http://schemas.microsoft.com/office/drawing/2014/main" id="{07131C7A-D870-6B54-C82F-186C91362CFA}"/>
              </a:ext>
            </a:extLst>
          </p:cNvPr>
          <p:cNvSpPr txBox="1">
            <a:spLocks/>
          </p:cNvSpPr>
          <p:nvPr/>
        </p:nvSpPr>
        <p:spPr>
          <a:xfrm>
            <a:off x="9220776" y="637979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9AF822A-40E7-450E-BBE0-3EB502F51B07}" type="slidenum">
              <a:rPr lang="en-US" sz="1000" smtClean="0">
                <a:solidFill>
                  <a:srgbClr val="636369"/>
                </a:solidFill>
              </a:rPr>
              <a:pPr algn="r"/>
              <a:t>25</a:t>
            </a:fld>
            <a:endParaRPr lang="en-US" sz="1000" dirty="0">
              <a:solidFill>
                <a:srgbClr val="636369"/>
              </a:solidFill>
            </a:endParaRP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CA5D8343-7565-E782-50C7-36145FC4A447}"/>
              </a:ext>
            </a:extLst>
          </p:cNvPr>
          <p:cNvGraphicFramePr/>
          <p:nvPr/>
        </p:nvGraphicFramePr>
        <p:xfrm>
          <a:off x="796718" y="2128365"/>
          <a:ext cx="4061476" cy="2893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0" name="Tableau 29">
            <a:extLst>
              <a:ext uri="{FF2B5EF4-FFF2-40B4-BE49-F238E27FC236}">
                <a16:creationId xmlns:a16="http://schemas.microsoft.com/office/drawing/2014/main" id="{3BE40A87-1562-D4A6-4C7E-281EAAC106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0976475"/>
              </p:ext>
            </p:extLst>
          </p:nvPr>
        </p:nvGraphicFramePr>
        <p:xfrm>
          <a:off x="7784759" y="2039738"/>
          <a:ext cx="395898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830">
                  <a:extLst>
                    <a:ext uri="{9D8B030D-6E8A-4147-A177-3AD203B41FA5}">
                      <a16:colId xmlns:a16="http://schemas.microsoft.com/office/drawing/2014/main" val="1807108798"/>
                    </a:ext>
                  </a:extLst>
                </a:gridCol>
                <a:gridCol w="659830">
                  <a:extLst>
                    <a:ext uri="{9D8B030D-6E8A-4147-A177-3AD203B41FA5}">
                      <a16:colId xmlns:a16="http://schemas.microsoft.com/office/drawing/2014/main" val="2622467748"/>
                    </a:ext>
                  </a:extLst>
                </a:gridCol>
                <a:gridCol w="659830">
                  <a:extLst>
                    <a:ext uri="{9D8B030D-6E8A-4147-A177-3AD203B41FA5}">
                      <a16:colId xmlns:a16="http://schemas.microsoft.com/office/drawing/2014/main" val="18585103"/>
                    </a:ext>
                  </a:extLst>
                </a:gridCol>
                <a:gridCol w="659830">
                  <a:extLst>
                    <a:ext uri="{9D8B030D-6E8A-4147-A177-3AD203B41FA5}">
                      <a16:colId xmlns:a16="http://schemas.microsoft.com/office/drawing/2014/main" val="4027179461"/>
                    </a:ext>
                  </a:extLst>
                </a:gridCol>
                <a:gridCol w="659830">
                  <a:extLst>
                    <a:ext uri="{9D8B030D-6E8A-4147-A177-3AD203B41FA5}">
                      <a16:colId xmlns:a16="http://schemas.microsoft.com/office/drawing/2014/main" val="3879408335"/>
                    </a:ext>
                  </a:extLst>
                </a:gridCol>
                <a:gridCol w="659830">
                  <a:extLst>
                    <a:ext uri="{9D8B030D-6E8A-4147-A177-3AD203B41FA5}">
                      <a16:colId xmlns:a16="http://schemas.microsoft.com/office/drawing/2014/main" val="3505961305"/>
                    </a:ext>
                  </a:extLst>
                </a:gridCol>
              </a:tblGrid>
              <a:tr h="431634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CPU</a:t>
                      </a:r>
                    </a:p>
                    <a:p>
                      <a:pPr algn="ctr"/>
                      <a:r>
                        <a:rPr lang="fr-FR" sz="1200" dirty="0"/>
                        <a:t>GPU (kg)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HDD (kg)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SSD (kg)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MB (kg)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RAM (kg)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TOTAL (kg)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504150"/>
                  </a:ext>
                </a:extLst>
              </a:tr>
              <a:tr h="258981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8520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925777"/>
                  </a:ext>
                </a:extLst>
              </a:tr>
            </a:tbl>
          </a:graphicData>
        </a:graphic>
      </p:graphicFrame>
      <p:graphicFrame>
        <p:nvGraphicFramePr>
          <p:cNvPr id="31" name="Tableau 30">
            <a:extLst>
              <a:ext uri="{FF2B5EF4-FFF2-40B4-BE49-F238E27FC236}">
                <a16:creationId xmlns:a16="http://schemas.microsoft.com/office/drawing/2014/main" id="{7F0D47EB-C518-27A6-10BC-F80C91016F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749574"/>
              </p:ext>
            </p:extLst>
          </p:nvPr>
        </p:nvGraphicFramePr>
        <p:xfrm>
          <a:off x="7784759" y="3100317"/>
          <a:ext cx="395898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830">
                  <a:extLst>
                    <a:ext uri="{9D8B030D-6E8A-4147-A177-3AD203B41FA5}">
                      <a16:colId xmlns:a16="http://schemas.microsoft.com/office/drawing/2014/main" val="1807108798"/>
                    </a:ext>
                  </a:extLst>
                </a:gridCol>
                <a:gridCol w="659830">
                  <a:extLst>
                    <a:ext uri="{9D8B030D-6E8A-4147-A177-3AD203B41FA5}">
                      <a16:colId xmlns:a16="http://schemas.microsoft.com/office/drawing/2014/main" val="2622467748"/>
                    </a:ext>
                  </a:extLst>
                </a:gridCol>
                <a:gridCol w="659830">
                  <a:extLst>
                    <a:ext uri="{9D8B030D-6E8A-4147-A177-3AD203B41FA5}">
                      <a16:colId xmlns:a16="http://schemas.microsoft.com/office/drawing/2014/main" val="3256963529"/>
                    </a:ext>
                  </a:extLst>
                </a:gridCol>
                <a:gridCol w="659830">
                  <a:extLst>
                    <a:ext uri="{9D8B030D-6E8A-4147-A177-3AD203B41FA5}">
                      <a16:colId xmlns:a16="http://schemas.microsoft.com/office/drawing/2014/main" val="4027179461"/>
                    </a:ext>
                  </a:extLst>
                </a:gridCol>
                <a:gridCol w="659830">
                  <a:extLst>
                    <a:ext uri="{9D8B030D-6E8A-4147-A177-3AD203B41FA5}">
                      <a16:colId xmlns:a16="http://schemas.microsoft.com/office/drawing/2014/main" val="3879408335"/>
                    </a:ext>
                  </a:extLst>
                </a:gridCol>
                <a:gridCol w="659830">
                  <a:extLst>
                    <a:ext uri="{9D8B030D-6E8A-4147-A177-3AD203B41FA5}">
                      <a16:colId xmlns:a16="http://schemas.microsoft.com/office/drawing/2014/main" val="3505961305"/>
                    </a:ext>
                  </a:extLst>
                </a:gridCol>
              </a:tblGrid>
              <a:tr h="25898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1070</a:t>
                      </a:r>
                    </a:p>
                    <a:p>
                      <a:pPr marL="0" algn="ctr" defTabSz="914400" rtl="0" eaLnBrk="1" latinLnBrk="0" hangingPunct="1"/>
                      <a:r>
                        <a:rPr lang="fr-FR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>
                    <a:solidFill>
                      <a:srgbClr val="CBCCD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15440</a:t>
                      </a:r>
                    </a:p>
                  </a:txBody>
                  <a:tcPr>
                    <a:solidFill>
                      <a:srgbClr val="CBCCD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730</a:t>
                      </a:r>
                    </a:p>
                  </a:txBody>
                  <a:tcPr>
                    <a:solidFill>
                      <a:srgbClr val="CBCCD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8580</a:t>
                      </a:r>
                    </a:p>
                  </a:txBody>
                  <a:tcPr>
                    <a:solidFill>
                      <a:srgbClr val="CBCCD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1170</a:t>
                      </a:r>
                    </a:p>
                  </a:txBody>
                  <a:tcPr>
                    <a:solidFill>
                      <a:srgbClr val="CBCCD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27 070</a:t>
                      </a:r>
                    </a:p>
                  </a:txBody>
                  <a:tcPr>
                    <a:solidFill>
                      <a:srgbClr val="CBCC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925777"/>
                  </a:ext>
                </a:extLst>
              </a:tr>
            </a:tbl>
          </a:graphicData>
        </a:graphic>
      </p:graphicFrame>
      <p:graphicFrame>
        <p:nvGraphicFramePr>
          <p:cNvPr id="32" name="Tableau 31">
            <a:extLst>
              <a:ext uri="{FF2B5EF4-FFF2-40B4-BE49-F238E27FC236}">
                <a16:creationId xmlns:a16="http://schemas.microsoft.com/office/drawing/2014/main" id="{F52EA2BB-025B-0D09-4A6C-1E335002C4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602204"/>
              </p:ext>
            </p:extLst>
          </p:nvPr>
        </p:nvGraphicFramePr>
        <p:xfrm>
          <a:off x="7784759" y="3748541"/>
          <a:ext cx="395898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830">
                  <a:extLst>
                    <a:ext uri="{9D8B030D-6E8A-4147-A177-3AD203B41FA5}">
                      <a16:colId xmlns:a16="http://schemas.microsoft.com/office/drawing/2014/main" val="1807108798"/>
                    </a:ext>
                  </a:extLst>
                </a:gridCol>
                <a:gridCol w="659830">
                  <a:extLst>
                    <a:ext uri="{9D8B030D-6E8A-4147-A177-3AD203B41FA5}">
                      <a16:colId xmlns:a16="http://schemas.microsoft.com/office/drawing/2014/main" val="2622467748"/>
                    </a:ext>
                  </a:extLst>
                </a:gridCol>
                <a:gridCol w="659830">
                  <a:extLst>
                    <a:ext uri="{9D8B030D-6E8A-4147-A177-3AD203B41FA5}">
                      <a16:colId xmlns:a16="http://schemas.microsoft.com/office/drawing/2014/main" val="2052110353"/>
                    </a:ext>
                  </a:extLst>
                </a:gridCol>
                <a:gridCol w="659830">
                  <a:extLst>
                    <a:ext uri="{9D8B030D-6E8A-4147-A177-3AD203B41FA5}">
                      <a16:colId xmlns:a16="http://schemas.microsoft.com/office/drawing/2014/main" val="4027179461"/>
                    </a:ext>
                  </a:extLst>
                </a:gridCol>
                <a:gridCol w="659830">
                  <a:extLst>
                    <a:ext uri="{9D8B030D-6E8A-4147-A177-3AD203B41FA5}">
                      <a16:colId xmlns:a16="http://schemas.microsoft.com/office/drawing/2014/main" val="3879408335"/>
                    </a:ext>
                  </a:extLst>
                </a:gridCol>
                <a:gridCol w="659830">
                  <a:extLst>
                    <a:ext uri="{9D8B030D-6E8A-4147-A177-3AD203B41FA5}">
                      <a16:colId xmlns:a16="http://schemas.microsoft.com/office/drawing/2014/main" val="3505961305"/>
                    </a:ext>
                  </a:extLst>
                </a:gridCol>
              </a:tblGrid>
              <a:tr h="258981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rgbClr val="000E9D"/>
                          </a:solidFill>
                        </a:rPr>
                        <a:t>220</a:t>
                      </a:r>
                    </a:p>
                    <a:p>
                      <a:pPr algn="ctr"/>
                      <a:r>
                        <a:rPr lang="fr-FR" sz="1200" b="0" dirty="0">
                          <a:solidFill>
                            <a:srgbClr val="000E9D"/>
                          </a:solidFill>
                        </a:rPr>
                        <a:t>180</a:t>
                      </a:r>
                    </a:p>
                  </a:txBody>
                  <a:tcPr>
                    <a:solidFill>
                      <a:srgbClr val="CBCC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rgbClr val="000E9D"/>
                          </a:solidFill>
                        </a:rPr>
                        <a:t>9910</a:t>
                      </a:r>
                    </a:p>
                  </a:txBody>
                  <a:tcPr>
                    <a:solidFill>
                      <a:srgbClr val="CBCC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rgbClr val="000E9D"/>
                          </a:solidFill>
                        </a:rPr>
                        <a:t>1030</a:t>
                      </a:r>
                    </a:p>
                  </a:txBody>
                  <a:tcPr>
                    <a:solidFill>
                      <a:srgbClr val="CBCC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rgbClr val="000E9D"/>
                          </a:solidFill>
                        </a:rPr>
                        <a:t>15620</a:t>
                      </a:r>
                    </a:p>
                  </a:txBody>
                  <a:tcPr>
                    <a:solidFill>
                      <a:srgbClr val="CBCC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rgbClr val="000E9D"/>
                          </a:solidFill>
                        </a:rPr>
                        <a:t>70</a:t>
                      </a:r>
                    </a:p>
                  </a:txBody>
                  <a:tcPr>
                    <a:solidFill>
                      <a:srgbClr val="CBCC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000E9D"/>
                          </a:solidFill>
                        </a:rPr>
                        <a:t>27 040</a:t>
                      </a:r>
                    </a:p>
                  </a:txBody>
                  <a:tcPr>
                    <a:solidFill>
                      <a:srgbClr val="CBCC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925777"/>
                  </a:ext>
                </a:extLst>
              </a:tr>
            </a:tbl>
          </a:graphicData>
        </a:graphic>
      </p:graphicFrame>
      <p:pic>
        <p:nvPicPr>
          <p:cNvPr id="63" name="Image 62">
            <a:extLst>
              <a:ext uri="{FF2B5EF4-FFF2-40B4-BE49-F238E27FC236}">
                <a16:creationId xmlns:a16="http://schemas.microsoft.com/office/drawing/2014/main" id="{18D9B5A8-9FF1-98A4-7DE2-EED6E9E6D65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211" b="91541" l="3598" r="96898">
                        <a14:foregroundMark x1="33127" y1="35338" x2="36104" y2="42293"/>
                        <a14:foregroundMark x1="8933" y1="52068" x2="7444" y2="63722"/>
                        <a14:foregroundMark x1="23573" y1="92105" x2="23573" y2="92105"/>
                        <a14:foregroundMark x1="3846" y1="65789" x2="3846" y2="65789"/>
                        <a14:foregroundMark x1="93424" y1="31203" x2="92804" y2="37594"/>
                        <a14:foregroundMark x1="96898" y1="32707" x2="96898" y2="327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1141" y="4484992"/>
            <a:ext cx="1108281" cy="731520"/>
          </a:xfrm>
          <a:prstGeom prst="rect">
            <a:avLst/>
          </a:prstGeom>
        </p:spPr>
      </p:pic>
      <p:sp>
        <p:nvSpPr>
          <p:cNvPr id="77" name="Flèche courbée vers le haut 76">
            <a:extLst>
              <a:ext uri="{FF2B5EF4-FFF2-40B4-BE49-F238E27FC236}">
                <a16:creationId xmlns:a16="http://schemas.microsoft.com/office/drawing/2014/main" id="{4D0D1C9D-316D-6364-4B9E-B325FCFAF6FF}"/>
              </a:ext>
            </a:extLst>
          </p:cNvPr>
          <p:cNvSpPr/>
          <p:nvPr/>
        </p:nvSpPr>
        <p:spPr>
          <a:xfrm>
            <a:off x="1404613" y="4998049"/>
            <a:ext cx="9607663" cy="1107900"/>
          </a:xfrm>
          <a:prstGeom prst="curvedUpArrow">
            <a:avLst>
              <a:gd name="adj1" fmla="val 33101"/>
              <a:gd name="adj2" fmla="val 64579"/>
              <a:gd name="adj3" fmla="val 27398"/>
            </a:avLst>
          </a:prstGeom>
          <a:solidFill>
            <a:schemeClr val="tx1"/>
          </a:solidFill>
          <a:ln w="6032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C93A0F4A-09CA-475F-D05F-13403E2C6C5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39380" y="4723068"/>
            <a:ext cx="1471721" cy="1471721"/>
          </a:xfrm>
          <a:prstGeom prst="rect">
            <a:avLst/>
          </a:prstGeom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4CEDEF37-02CB-2A14-9EDA-96FB4DE9948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3417" y="4723068"/>
            <a:ext cx="1477418" cy="1471721"/>
          </a:xfrm>
          <a:prstGeom prst="rect">
            <a:avLst/>
          </a:prstGeom>
        </p:spPr>
      </p:pic>
      <p:pic>
        <p:nvPicPr>
          <p:cNvPr id="67" name="Image 66">
            <a:extLst>
              <a:ext uri="{FF2B5EF4-FFF2-40B4-BE49-F238E27FC236}">
                <a16:creationId xmlns:a16="http://schemas.microsoft.com/office/drawing/2014/main" id="{4F73BCBD-57EB-2E41-940E-2DC986AADC9B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6867" y="4723068"/>
            <a:ext cx="1376658" cy="1471721"/>
          </a:xfrm>
          <a:prstGeom prst="rect">
            <a:avLst/>
          </a:prstGeom>
        </p:spPr>
      </p:pic>
      <p:pic>
        <p:nvPicPr>
          <p:cNvPr id="68" name="Image 67">
            <a:extLst>
              <a:ext uri="{FF2B5EF4-FFF2-40B4-BE49-F238E27FC236}">
                <a16:creationId xmlns:a16="http://schemas.microsoft.com/office/drawing/2014/main" id="{28723239-70BE-507F-B39E-418EEEEB9C8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79941" y="4723068"/>
            <a:ext cx="1361712" cy="1471721"/>
          </a:xfrm>
          <a:prstGeom prst="rect">
            <a:avLst/>
          </a:prstGeom>
        </p:spPr>
      </p:pic>
      <p:sp>
        <p:nvSpPr>
          <p:cNvPr id="78" name="ZoneTexte 77">
            <a:extLst>
              <a:ext uri="{FF2B5EF4-FFF2-40B4-BE49-F238E27FC236}">
                <a16:creationId xmlns:a16="http://schemas.microsoft.com/office/drawing/2014/main" id="{5CCC19A9-6A8E-73E0-80AB-98520A424800}"/>
              </a:ext>
            </a:extLst>
          </p:cNvPr>
          <p:cNvSpPr txBox="1"/>
          <p:nvPr/>
        </p:nvSpPr>
        <p:spPr>
          <a:xfrm>
            <a:off x="11180791" y="4723068"/>
            <a:ext cx="664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25%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3BA714B-60DD-BCFB-D43B-0821AEF7466F}"/>
              </a:ext>
            </a:extLst>
          </p:cNvPr>
          <p:cNvSpPr txBox="1"/>
          <p:nvPr/>
        </p:nvSpPr>
        <p:spPr>
          <a:xfrm>
            <a:off x="5267043" y="2138323"/>
            <a:ext cx="188280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Reused components</a:t>
            </a:r>
          </a:p>
          <a:p>
            <a:pPr algn="ctr"/>
            <a:r>
              <a:rPr lang="en-GB" sz="1400" dirty="0"/>
              <a:t>(reverse supply chain)</a:t>
            </a:r>
          </a:p>
        </p:txBody>
      </p:sp>
      <p:sp>
        <p:nvSpPr>
          <p:cNvPr id="79" name="Flèche vers la droite 78">
            <a:extLst>
              <a:ext uri="{FF2B5EF4-FFF2-40B4-BE49-F238E27FC236}">
                <a16:creationId xmlns:a16="http://schemas.microsoft.com/office/drawing/2014/main" id="{89B9C43F-7EB0-580F-523F-A0C4210A7B76}"/>
              </a:ext>
            </a:extLst>
          </p:cNvPr>
          <p:cNvSpPr/>
          <p:nvPr/>
        </p:nvSpPr>
        <p:spPr>
          <a:xfrm>
            <a:off x="4270652" y="3241786"/>
            <a:ext cx="3296040" cy="216000"/>
          </a:xfrm>
          <a:prstGeom prst="rightArrow">
            <a:avLst/>
          </a:prstGeom>
          <a:solidFill>
            <a:schemeClr val="tx1"/>
          </a:solidFill>
          <a:ln w="6032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80" name="Flèche vers la droite 79">
            <a:extLst>
              <a:ext uri="{FF2B5EF4-FFF2-40B4-BE49-F238E27FC236}">
                <a16:creationId xmlns:a16="http://schemas.microsoft.com/office/drawing/2014/main" id="{3F6861FD-83A6-2FEC-0603-D9A5584DCEF3}"/>
              </a:ext>
            </a:extLst>
          </p:cNvPr>
          <p:cNvSpPr/>
          <p:nvPr/>
        </p:nvSpPr>
        <p:spPr>
          <a:xfrm>
            <a:off x="3830595" y="3765007"/>
            <a:ext cx="3736097" cy="216000"/>
          </a:xfrm>
          <a:prstGeom prst="rightArrow">
            <a:avLst/>
          </a:prstGeom>
          <a:solidFill>
            <a:schemeClr val="tx1"/>
          </a:solidFill>
          <a:ln w="6032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89E8BF1E-8D04-0806-585A-B5A2F137FA96}"/>
              </a:ext>
            </a:extLst>
          </p:cNvPr>
          <p:cNvSpPr txBox="1"/>
          <p:nvPr/>
        </p:nvSpPr>
        <p:spPr>
          <a:xfrm>
            <a:off x="5040268" y="3086047"/>
            <a:ext cx="1882800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Resold components</a:t>
            </a:r>
          </a:p>
          <a:p>
            <a:pPr algn="ctr"/>
            <a:r>
              <a:rPr lang="en-GB" sz="1400" dirty="0"/>
              <a:t>(reverse supply chain)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12467F4C-9F8F-66B7-438E-B7F15BB54816}"/>
              </a:ext>
            </a:extLst>
          </p:cNvPr>
          <p:cNvSpPr txBox="1"/>
          <p:nvPr/>
        </p:nvSpPr>
        <p:spPr>
          <a:xfrm>
            <a:off x="4688224" y="3592212"/>
            <a:ext cx="1672482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Minerals recovery</a:t>
            </a:r>
          </a:p>
          <a:p>
            <a:pPr algn="ctr"/>
            <a:r>
              <a:rPr lang="en-GB" sz="1400" dirty="0"/>
              <a:t>(recycling chain)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5288F5F-7914-C98B-9140-4B4FED1CB447}"/>
              </a:ext>
            </a:extLst>
          </p:cNvPr>
          <p:cNvSpPr txBox="1"/>
          <p:nvPr/>
        </p:nvSpPr>
        <p:spPr>
          <a:xfrm>
            <a:off x="954578" y="4795294"/>
            <a:ext cx="664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100%</a:t>
            </a:r>
          </a:p>
        </p:txBody>
      </p:sp>
      <p:sp>
        <p:nvSpPr>
          <p:cNvPr id="5" name="Espace réservé du pied de page 1">
            <a:extLst>
              <a:ext uri="{FF2B5EF4-FFF2-40B4-BE49-F238E27FC236}">
                <a16:creationId xmlns:a16="http://schemas.microsoft.com/office/drawing/2014/main" id="{28C2709F-1D7B-67C5-7415-05F015812419}"/>
              </a:ext>
            </a:extLst>
          </p:cNvPr>
          <p:cNvSpPr txBox="1">
            <a:spLocks/>
          </p:cNvSpPr>
          <p:nvPr/>
        </p:nvSpPr>
        <p:spPr>
          <a:xfrm>
            <a:off x="1511300" y="6432456"/>
            <a:ext cx="7099300" cy="25934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AI impact on the environment</a:t>
            </a:r>
          </a:p>
        </p:txBody>
      </p:sp>
    </p:spTree>
    <p:extLst>
      <p:ext uri="{BB962C8B-B14F-4D97-AF65-F5344CB8AC3E}">
        <p14:creationId xmlns:p14="http://schemas.microsoft.com/office/powerpoint/2010/main" val="7130463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2">
            <a:extLst>
              <a:ext uri="{FF2B5EF4-FFF2-40B4-BE49-F238E27FC236}">
                <a16:creationId xmlns:a16="http://schemas.microsoft.com/office/drawing/2014/main" id="{E67178D9-77A9-0ED6-EB5C-35580B7C119D}"/>
              </a:ext>
            </a:extLst>
          </p:cNvPr>
          <p:cNvSpPr txBox="1">
            <a:spLocks/>
          </p:cNvSpPr>
          <p:nvPr/>
        </p:nvSpPr>
        <p:spPr>
          <a:xfrm>
            <a:off x="731837" y="542925"/>
            <a:ext cx="10953217" cy="452432"/>
          </a:xfrm>
          <a:prstGeom prst="rect">
            <a:avLst/>
          </a:prstGeom>
        </p:spPr>
        <p:txBody>
          <a:bodyPr vert="horz" lIns="0" tIns="45720" rIns="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dirty="0" err="1">
                <a:solidFill>
                  <a:srgbClr val="000E9C"/>
                </a:solidFill>
              </a:rPr>
              <a:t>OVHcloud</a:t>
            </a:r>
            <a:r>
              <a:rPr lang="en-US" dirty="0">
                <a:solidFill>
                  <a:srgbClr val="000E9C"/>
                </a:solidFill>
              </a:rPr>
              <a:t> findings: </a:t>
            </a:r>
            <a:r>
              <a:rPr lang="en-GB" dirty="0">
                <a:solidFill>
                  <a:srgbClr val="000E9C"/>
                </a:solidFill>
                <a:latin typeface="Source Sans Pro Black"/>
              </a:rPr>
              <a:t>Land artificialisation reduction via building revamp</a:t>
            </a:r>
            <a:endParaRPr lang="en-GB" sz="2600" b="0" i="0" u="none" strike="noStrike" kern="1200" cap="none" spc="0" normalizeH="0" dirty="0">
              <a:ln>
                <a:noFill/>
              </a:ln>
              <a:solidFill>
                <a:srgbClr val="000E9C"/>
              </a:solidFill>
              <a:effectLst/>
              <a:uLnTx/>
              <a:uFillTx/>
              <a:latin typeface="Source Sans Pro Black"/>
              <a:ea typeface="+mj-ea"/>
              <a:cs typeface="+mj-cs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9CC1CC0F-8D0E-CD77-FFDC-187811985D0B}"/>
              </a:ext>
            </a:extLst>
          </p:cNvPr>
          <p:cNvSpPr txBox="1">
            <a:spLocks/>
          </p:cNvSpPr>
          <p:nvPr/>
        </p:nvSpPr>
        <p:spPr>
          <a:xfrm>
            <a:off x="731836" y="1304652"/>
            <a:ext cx="9259055" cy="848835"/>
          </a:xfrm>
          <a:prstGeom prst="rect">
            <a:avLst/>
          </a:prstGeom>
        </p:spPr>
        <p:txBody>
          <a:bodyPr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27C8"/>
                </a:solidFill>
                <a:latin typeface="Source Sans Pro Black" panose="020B0503030403020204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Brownfield vs greenfield rate: </a:t>
            </a:r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2</a:t>
            </a:r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8</a:t>
            </a:r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 out of 3</a:t>
            </a:r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1</a:t>
            </a:r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 </a:t>
            </a:r>
            <a:r>
              <a:rPr lang="en-GB" sz="2400" b="0" dirty="0" err="1">
                <a:solidFill>
                  <a:srgbClr val="000E9D"/>
                </a:solidFill>
                <a:latin typeface="Source Sans Pro Light" panose="020B0403030403020204" pitchFamily="34" charset="77"/>
              </a:rPr>
              <a:t>OVHcloud</a:t>
            </a:r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 owned </a:t>
            </a:r>
            <a:r>
              <a:rPr lang="en-gb" sz="2400" b="0" dirty="0">
                <a:solidFill>
                  <a:srgbClr val="000E9D"/>
                </a:solidFill>
                <a:latin typeface="Source Sans Pro Light" panose="020B0403030403020204" pitchFamily="34" charset="77"/>
              </a:rPr>
              <a:t>DCs</a:t>
            </a: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 are old industrial buildings</a:t>
            </a:r>
            <a:r>
              <a:rPr lang="en-GB" sz="2400" b="0" dirty="0">
                <a:solidFill>
                  <a:schemeClr val="tx1"/>
                </a:solidFill>
                <a:latin typeface="Source Sans Pro Light" panose="020B0403030403020204" pitchFamily="34" charset="77"/>
              </a:rPr>
              <a:t> (31 out of 31 with no land artificialisation)</a:t>
            </a:r>
            <a:endParaRPr lang="en-US" sz="2400" b="0" dirty="0">
              <a:solidFill>
                <a:schemeClr val="tx1"/>
              </a:solidFill>
              <a:latin typeface="Source Sans Pro Light" panose="020B0403030403020204" pitchFamily="34" charset="77"/>
            </a:endParaRPr>
          </a:p>
          <a:p>
            <a:pPr rtl="0"/>
            <a:endParaRPr lang="en-US" sz="2400" b="0" dirty="0">
              <a:solidFill>
                <a:schemeClr val="tx1"/>
              </a:solidFill>
              <a:latin typeface="Source Sans Pro Light" panose="020B0403030403020204" pitchFamily="34" charset="77"/>
            </a:endParaRPr>
          </a:p>
        </p:txBody>
      </p:sp>
      <p:pic>
        <p:nvPicPr>
          <p:cNvPr id="9" name="Picture 10" descr="A picture containing cloud, sky, outdoor, grass&#10;&#10;Description automatically generated">
            <a:extLst>
              <a:ext uri="{FF2B5EF4-FFF2-40B4-BE49-F238E27FC236}">
                <a16:creationId xmlns:a16="http://schemas.microsoft.com/office/drawing/2014/main" id="{E19FD27E-E372-CE23-B07C-8164497EC8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6205" y="2371954"/>
            <a:ext cx="3663063" cy="3431801"/>
          </a:xfrm>
          <a:prstGeom prst="rect">
            <a:avLst/>
          </a:prstGeom>
          <a:noFill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03DD195-FE42-F947-8092-F00011CA10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497"/>
          <a:stretch/>
        </p:blipFill>
        <p:spPr>
          <a:xfrm>
            <a:off x="4266394" y="2371954"/>
            <a:ext cx="3585023" cy="343180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D55C435-97FC-FAFA-B7C6-8202A64E0F5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1122" y="2371954"/>
            <a:ext cx="3550696" cy="3377434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9DD731F-1B33-5664-9F95-DB08FA7CFB45}"/>
              </a:ext>
            </a:extLst>
          </p:cNvPr>
          <p:cNvSpPr txBox="1"/>
          <p:nvPr/>
        </p:nvSpPr>
        <p:spPr>
          <a:xfrm>
            <a:off x="336205" y="2471226"/>
            <a:ext cx="36630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1800" dirty="0" err="1">
                <a:solidFill>
                  <a:schemeClr val="bg1"/>
                </a:solidFill>
                <a:latin typeface="Source Sans Pro Light" panose="020B0403030403020204" pitchFamily="34" charset="77"/>
              </a:rPr>
              <a:t>Beauharnois</a:t>
            </a:r>
            <a:r>
              <a:rPr lang="en-gb" sz="1800" dirty="0">
                <a:solidFill>
                  <a:schemeClr val="bg1"/>
                </a:solidFill>
                <a:latin typeface="Source Sans Pro Light" panose="020B0403030403020204" pitchFamily="34" charset="77"/>
              </a:rPr>
              <a:t> (</a:t>
            </a:r>
            <a:r>
              <a:rPr lang="en-GB" sz="1800" dirty="0">
                <a:solidFill>
                  <a:schemeClr val="bg1"/>
                </a:solidFill>
                <a:latin typeface="Source Sans Pro Light" panose="020B0403030403020204" pitchFamily="34" charset="77"/>
              </a:rPr>
              <a:t>QC, </a:t>
            </a:r>
            <a:r>
              <a:rPr lang="en-gb" sz="1800" dirty="0">
                <a:solidFill>
                  <a:schemeClr val="bg1"/>
                </a:solidFill>
                <a:latin typeface="Source Sans Pro Light" panose="020B0403030403020204" pitchFamily="34" charset="77"/>
              </a:rPr>
              <a:t>Canada)</a:t>
            </a:r>
          </a:p>
          <a:p>
            <a:pPr algn="ctr" rtl="0"/>
            <a:r>
              <a:rPr lang="en-GB" sz="1800" dirty="0">
                <a:solidFill>
                  <a:schemeClr val="bg1"/>
                </a:solidFill>
                <a:latin typeface="Source Sans Pro Light" panose="020B0403030403020204" pitchFamily="34" charset="77"/>
              </a:rPr>
              <a:t>Aluminium factory</a:t>
            </a:r>
            <a:endParaRPr lang="en-US" sz="4400" dirty="0">
              <a:solidFill>
                <a:schemeClr val="bg1"/>
              </a:solidFill>
              <a:latin typeface="Source Sans Pro Light" panose="020B0403030403020204" pitchFamily="34" charset="77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5515293-1343-420C-3C38-B0BB24384713}"/>
              </a:ext>
            </a:extLst>
          </p:cNvPr>
          <p:cNvSpPr txBox="1"/>
          <p:nvPr/>
        </p:nvSpPr>
        <p:spPr>
          <a:xfrm>
            <a:off x="4266394" y="4938957"/>
            <a:ext cx="35850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dirty="0" err="1">
                <a:solidFill>
                  <a:schemeClr val="bg1"/>
                </a:solidFill>
                <a:latin typeface="Source Sans Pro Light" panose="020B0403030403020204" pitchFamily="34" charset="77"/>
              </a:rPr>
              <a:t>G</a:t>
            </a:r>
            <a:r>
              <a:rPr lang="en-GB" sz="1800" dirty="0" err="1">
                <a:solidFill>
                  <a:schemeClr val="bg1"/>
                </a:solidFill>
                <a:latin typeface="Source Sans Pro Light" panose="020B0403030403020204" pitchFamily="34" charset="77"/>
              </a:rPr>
              <a:t>ravelines</a:t>
            </a:r>
            <a:r>
              <a:rPr lang="en-gb" sz="1800" dirty="0">
                <a:solidFill>
                  <a:schemeClr val="bg1"/>
                </a:solidFill>
                <a:latin typeface="Source Sans Pro Light" panose="020B0403030403020204" pitchFamily="34" charset="77"/>
              </a:rPr>
              <a:t> (</a:t>
            </a:r>
            <a:r>
              <a:rPr lang="en-GB" sz="1800" dirty="0">
                <a:solidFill>
                  <a:schemeClr val="bg1"/>
                </a:solidFill>
                <a:latin typeface="Source Sans Pro Light" panose="020B0403030403020204" pitchFamily="34" charset="77"/>
              </a:rPr>
              <a:t>France</a:t>
            </a:r>
            <a:r>
              <a:rPr lang="en-gb" sz="1800" dirty="0">
                <a:solidFill>
                  <a:schemeClr val="bg1"/>
                </a:solidFill>
                <a:latin typeface="Source Sans Pro Light" panose="020B0403030403020204" pitchFamily="34" charset="77"/>
              </a:rPr>
              <a:t>)</a:t>
            </a:r>
          </a:p>
          <a:p>
            <a:pPr algn="ctr" rtl="0"/>
            <a:r>
              <a:rPr lang="en-GB" dirty="0">
                <a:solidFill>
                  <a:schemeClr val="bg1"/>
                </a:solidFill>
                <a:latin typeface="Source Sans Pro Light" panose="020B0403030403020204" pitchFamily="34" charset="77"/>
              </a:rPr>
              <a:t>Canning</a:t>
            </a:r>
            <a:r>
              <a:rPr lang="en-GB" sz="1800" dirty="0">
                <a:solidFill>
                  <a:schemeClr val="bg1"/>
                </a:solidFill>
                <a:latin typeface="Source Sans Pro Light" panose="020B0403030403020204" pitchFamily="34" charset="77"/>
              </a:rPr>
              <a:t> factory</a:t>
            </a:r>
            <a:endParaRPr lang="en-US" sz="4400" dirty="0">
              <a:solidFill>
                <a:schemeClr val="bg1"/>
              </a:solidFill>
              <a:latin typeface="Source Sans Pro Light" panose="020B0403030403020204" pitchFamily="34" charset="77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F5B6D86-47FA-9108-5ACB-9483D13587A9}"/>
              </a:ext>
            </a:extLst>
          </p:cNvPr>
          <p:cNvSpPr txBox="1"/>
          <p:nvPr/>
        </p:nvSpPr>
        <p:spPr>
          <a:xfrm>
            <a:off x="8192732" y="2471226"/>
            <a:ext cx="35490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1800" dirty="0">
                <a:solidFill>
                  <a:schemeClr val="bg1"/>
                </a:solidFill>
                <a:latin typeface="Source Sans Pro Light" panose="020B0403030403020204" pitchFamily="34" charset="77"/>
              </a:rPr>
              <a:t>Hillsboro (OR, USA)</a:t>
            </a:r>
          </a:p>
          <a:p>
            <a:pPr algn="ctr" rtl="0"/>
            <a:r>
              <a:rPr lang="en-GB" sz="1800" dirty="0">
                <a:solidFill>
                  <a:schemeClr val="bg1"/>
                </a:solidFill>
                <a:latin typeface="Source Sans Pro Light" panose="020B0403030403020204" pitchFamily="34" charset="77"/>
              </a:rPr>
              <a:t>Electronic pianos factory</a:t>
            </a:r>
          </a:p>
          <a:p>
            <a:pPr algn="ctr" rtl="0"/>
            <a:endParaRPr lang="en-GB" sz="1800" dirty="0" err="1">
              <a:solidFill>
                <a:schemeClr val="bg1"/>
              </a:solidFill>
              <a:latin typeface="Source Sans Pro Light" panose="020B0403030403020204" pitchFamily="34" charset="77"/>
            </a:endParaRPr>
          </a:p>
        </p:txBody>
      </p:sp>
      <p:sp>
        <p:nvSpPr>
          <p:cNvPr id="16" name="Espace réservé du numéro de diapositive 3">
            <a:extLst>
              <a:ext uri="{FF2B5EF4-FFF2-40B4-BE49-F238E27FC236}">
                <a16:creationId xmlns:a16="http://schemas.microsoft.com/office/drawing/2014/main" id="{FF3455E4-C183-C6E3-4833-9B76F5BE9750}"/>
              </a:ext>
            </a:extLst>
          </p:cNvPr>
          <p:cNvSpPr txBox="1">
            <a:spLocks/>
          </p:cNvSpPr>
          <p:nvPr/>
        </p:nvSpPr>
        <p:spPr>
          <a:xfrm>
            <a:off x="9220776" y="638175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9AF822A-40E7-450E-BBE0-3EB502F51B07}" type="slidenum">
              <a:rPr lang="en-US" sz="1000" smtClean="0">
                <a:solidFill>
                  <a:srgbClr val="636369"/>
                </a:solidFill>
              </a:rPr>
              <a:pPr algn="r"/>
              <a:t>26</a:t>
            </a:fld>
            <a:endParaRPr lang="en-US" sz="1000" dirty="0">
              <a:solidFill>
                <a:srgbClr val="636369"/>
              </a:solidFill>
            </a:endParaRPr>
          </a:p>
        </p:txBody>
      </p:sp>
      <p:sp>
        <p:nvSpPr>
          <p:cNvPr id="6" name="Espace réservé du pied de page 1">
            <a:extLst>
              <a:ext uri="{FF2B5EF4-FFF2-40B4-BE49-F238E27FC236}">
                <a16:creationId xmlns:a16="http://schemas.microsoft.com/office/drawing/2014/main" id="{9622B041-28E9-1184-8FD6-BAB879DD260A}"/>
              </a:ext>
            </a:extLst>
          </p:cNvPr>
          <p:cNvSpPr txBox="1">
            <a:spLocks/>
          </p:cNvSpPr>
          <p:nvPr/>
        </p:nvSpPr>
        <p:spPr>
          <a:xfrm>
            <a:off x="1511300" y="6432456"/>
            <a:ext cx="7099300" cy="25934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AI impact on the environment</a:t>
            </a:r>
          </a:p>
        </p:txBody>
      </p:sp>
    </p:spTree>
    <p:extLst>
      <p:ext uri="{BB962C8B-B14F-4D97-AF65-F5344CB8AC3E}">
        <p14:creationId xmlns:p14="http://schemas.microsoft.com/office/powerpoint/2010/main" val="1431278630"/>
      </p:ext>
    </p:extLst>
  </p:cSld>
  <p:clrMapOvr>
    <a:masterClrMapping/>
  </p:clrMapOvr>
</p:sld>
</file>

<file path=ppt/theme/theme1.xml><?xml version="1.0" encoding="utf-8"?>
<a:theme xmlns:a="http://schemas.openxmlformats.org/drawingml/2006/main" name="OVH Template">
  <a:themeElements>
    <a:clrScheme name="OVH">
      <a:dk1>
        <a:srgbClr val="000E9C"/>
      </a:dk1>
      <a:lt1>
        <a:sysClr val="window" lastClr="FFFFFF"/>
      </a:lt1>
      <a:dk2>
        <a:srgbClr val="00185E"/>
      </a:dk2>
      <a:lt2>
        <a:srgbClr val="FFFFFF"/>
      </a:lt2>
      <a:accent1>
        <a:srgbClr val="000E9C"/>
      </a:accent1>
      <a:accent2>
        <a:srgbClr val="00185E"/>
      </a:accent2>
      <a:accent3>
        <a:srgbClr val="0050D5"/>
      </a:accent3>
      <a:accent4>
        <a:srgbClr val="147DE8"/>
      </a:accent4>
      <a:accent5>
        <a:srgbClr val="4AB0F5"/>
      </a:accent5>
      <a:accent6>
        <a:srgbClr val="73E3FF"/>
      </a:accent6>
      <a:hlink>
        <a:srgbClr val="636369"/>
      </a:hlink>
      <a:folHlink>
        <a:srgbClr val="A5A5A5"/>
      </a:folHlink>
    </a:clrScheme>
    <a:fontScheme name="OVH">
      <a:majorFont>
        <a:latin typeface="Source Sans Pro Black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 w="60325" cap="rnd">
          <a:noFill/>
          <a:round/>
        </a:ln>
      </a:spPr>
      <a:bodyPr rtlCol="0" anchor="ctr"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1200" cap="none" spc="0" normalizeH="0" baseline="0" noProof="0">
            <a:ln>
              <a:noFill/>
            </a:ln>
            <a:solidFill>
              <a:prstClr val="white"/>
            </a:solidFill>
            <a:effectLst/>
            <a:uLnTx/>
            <a:uFillTx/>
            <a:latin typeface="Source Sans Pro"/>
            <a:ea typeface="+mn-ea"/>
            <a:cs typeface="+mn-cs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lIns="0" tIns="45720" rIns="0" bIns="45720" rtlCol="0" anchor="t">
        <a:normAutofit/>
      </a:bodyPr>
      <a:lstStyle>
        <a:defPPr algn="l">
          <a:defRPr/>
        </a:defPPr>
      </a:lstStyle>
    </a:txDef>
  </a:objectDefaults>
  <a:extraClrSchemeLst/>
  <a:custClrLst>
    <a:custClr name="Neon Blue">
      <a:srgbClr val="00FBFC"/>
    </a:custClr>
    <a:custClr name="Neon Green">
      <a:srgbClr val="CAFA50"/>
    </a:custClr>
    <a:custClr name="Neon Yellow">
      <a:srgbClr val="F0F551"/>
    </a:custClr>
    <a:custClr name="Custom Color 4">
      <a:srgbClr val="1009FB"/>
    </a:custClr>
    <a:custClr name="Dark Sky">
      <a:srgbClr val="2BCFFA"/>
    </a:custClr>
    <a:custClr name="Dark Green">
      <a:srgbClr val="7BB73C"/>
    </a:custClr>
    <a:custClr name="Dark Yellow">
      <a:srgbClr val="FFBB22"/>
    </a:custClr>
    <a:custClr name="Dark Orange">
      <a:srgbClr val="D85639"/>
    </a:custClr>
    <a:custClr name="Light Sky">
      <a:srgbClr val="BFF0FF"/>
    </a:custClr>
    <a:custClr name="Light Green">
      <a:srgbClr val="BDE475"/>
    </a:custClr>
    <a:custClr name="Light Yellow">
      <a:srgbClr val="FFE16D"/>
    </a:custClr>
    <a:custClr name="Light Orange">
      <a:srgbClr val="F4A17D"/>
    </a:custClr>
    <a:custClr name="Dark Grey">
      <a:srgbClr val="636369"/>
    </a:custClr>
    <a:custClr name="Grey">
      <a:srgbClr val="87878C"/>
    </a:custClr>
    <a:custClr name="Soft Grey">
      <a:srgbClr val="BEC0C6"/>
    </a:custClr>
    <a:custClr name="Light Grey">
      <a:srgbClr val="E5E7ED"/>
    </a:custClr>
    <a:custClr name="Sky Blue">
      <a:srgbClr val="73E3FF"/>
    </a:custClr>
    <a:custClr name="Green">
      <a:srgbClr val="A6D64D"/>
    </a:custClr>
    <a:custClr name="Yellow">
      <a:srgbClr val="FFD124"/>
    </a:custClr>
    <a:custClr name="Orange">
      <a:srgbClr val="ED733D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Neon Blue">
      <a:srgbClr val="00FBFC"/>
    </a:custClr>
    <a:custClr name="Neon Green">
      <a:srgbClr val="CAFA50"/>
    </a:custClr>
    <a:custClr name="Neon Yellow">
      <a:srgbClr val="F0F551"/>
    </a:custClr>
    <a:custClr name="Custom Color 4">
      <a:srgbClr val="1009FB"/>
    </a:custClr>
    <a:custClr name="Dark Sky">
      <a:srgbClr val="2BCFFA"/>
    </a:custClr>
    <a:custClr name="Dark Green">
      <a:srgbClr val="7BB73C"/>
    </a:custClr>
    <a:custClr name="Dark Yellow">
      <a:srgbClr val="FFBB22"/>
    </a:custClr>
    <a:custClr name="Dark Orange">
      <a:srgbClr val="D85639"/>
    </a:custClr>
    <a:custClr name="Light Sky">
      <a:srgbClr val="BFF0FF"/>
    </a:custClr>
    <a:custClr name="Light Green">
      <a:srgbClr val="BDE475"/>
    </a:custClr>
    <a:custClr name="Light Yellow">
      <a:srgbClr val="FFE16D"/>
    </a:custClr>
    <a:custClr name="Light Orange">
      <a:srgbClr val="F4A17D"/>
    </a:custClr>
    <a:custClr name="Dark Grey">
      <a:srgbClr val="636369"/>
    </a:custClr>
    <a:custClr name="Grey">
      <a:srgbClr val="87878C"/>
    </a:custClr>
    <a:custClr name="Soft Grey">
      <a:srgbClr val="BEC0C6"/>
    </a:custClr>
    <a:custClr name="Light Grey">
      <a:srgbClr val="E5E7ED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Neon Blue">
      <a:srgbClr val="00FBFC"/>
    </a:custClr>
    <a:custClr name="Neon Green">
      <a:srgbClr val="CAFA50"/>
    </a:custClr>
    <a:custClr name="Neon Yellow">
      <a:srgbClr val="F0F551"/>
    </a:custClr>
    <a:custClr name="Custom Color 4">
      <a:srgbClr val="1009FB"/>
    </a:custClr>
    <a:custClr name="Dark Sky">
      <a:srgbClr val="2BCFFA"/>
    </a:custClr>
    <a:custClr name="Dark Green">
      <a:srgbClr val="7BB73C"/>
    </a:custClr>
    <a:custClr name="Dark Yellow">
      <a:srgbClr val="FFBB22"/>
    </a:custClr>
    <a:custClr name="Dark Orange">
      <a:srgbClr val="D85639"/>
    </a:custClr>
    <a:custClr name="Light Sky">
      <a:srgbClr val="BFF0FF"/>
    </a:custClr>
    <a:custClr name="Light Green">
      <a:srgbClr val="BDE475"/>
    </a:custClr>
    <a:custClr name="Light Yellow">
      <a:srgbClr val="FFE16D"/>
    </a:custClr>
    <a:custClr name="Light Orange">
      <a:srgbClr val="F4A17D"/>
    </a:custClr>
    <a:custClr name="Dark Grey">
      <a:srgbClr val="636369"/>
    </a:custClr>
    <a:custClr name="Grey">
      <a:srgbClr val="87878C"/>
    </a:custClr>
    <a:custClr name="Soft Grey">
      <a:srgbClr val="BEC0C6"/>
    </a:custClr>
    <a:custClr name="Light Grey">
      <a:srgbClr val="E5E7ED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f0de041-62fb-44cc-a81b-bfb825d3836e">
      <Terms xmlns="http://schemas.microsoft.com/office/infopath/2007/PartnerControls"/>
    </lcf76f155ced4ddcb4097134ff3c332f>
    <TaxCatchAll xmlns="ec9730e7-46a7-4b57-8ed6-4af83f26200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8953E4CDA80348A3B0C6E084EE9AFD" ma:contentTypeVersion="17" ma:contentTypeDescription="Crée un document." ma:contentTypeScope="" ma:versionID="dd5d9a6c5fa845a3e6a8ca0174a3d470">
  <xsd:schema xmlns:xsd="http://www.w3.org/2001/XMLSchema" xmlns:xs="http://www.w3.org/2001/XMLSchema" xmlns:p="http://schemas.microsoft.com/office/2006/metadata/properties" xmlns:ns2="ec9730e7-46a7-4b57-8ed6-4af83f26200d" xmlns:ns3="7f0de041-62fb-44cc-a81b-bfb825d3836e" targetNamespace="http://schemas.microsoft.com/office/2006/metadata/properties" ma:root="true" ma:fieldsID="ade77289314917190995006affdbdff1" ns2:_="" ns3:_="">
    <xsd:import namespace="ec9730e7-46a7-4b57-8ed6-4af83f26200d"/>
    <xsd:import namespace="7f0de041-62fb-44cc-a81b-bfb825d3836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9730e7-46a7-4b57-8ed6-4af83f26200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467bd24-1efc-4569-83cd-f31088944196}" ma:internalName="TaxCatchAll" ma:showField="CatchAllData" ma:web="ec9730e7-46a7-4b57-8ed6-4af83f2620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0de041-62fb-44cc-a81b-bfb825d383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Balises d’images" ma:readOnly="false" ma:fieldId="{5cf76f15-5ced-4ddc-b409-7134ff3c332f}" ma:taxonomyMulti="true" ma:sspId="1e532aea-7245-4c01-aa8d-8078939f130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B0A178-6B31-4042-8F21-CAC5DD80413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082846-96C8-4852-937D-82C4DE42BDF1}">
  <ds:schemaRefs>
    <ds:schemaRef ds:uri="7f0de041-62fb-44cc-a81b-bfb825d3836e"/>
    <ds:schemaRef ds:uri="ec9730e7-46a7-4b57-8ed6-4af83f26200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4320794-2AAC-4D41-B6E4-404C6ADE2F7E}">
  <ds:schemaRefs>
    <ds:schemaRef ds:uri="7f0de041-62fb-44cc-a81b-bfb825d3836e"/>
    <ds:schemaRef ds:uri="ec9730e7-46a7-4b57-8ed6-4af83f26200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3047</TotalTime>
  <Words>1375</Words>
  <Application>Microsoft Macintosh PowerPoint</Application>
  <PresentationFormat>Grand écran</PresentationFormat>
  <Paragraphs>257</Paragraphs>
  <Slides>26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4" baseType="lpstr">
      <vt:lpstr>Arial</vt:lpstr>
      <vt:lpstr>Source Sans Pro SemiBold</vt:lpstr>
      <vt:lpstr>Source Sans Pro</vt:lpstr>
      <vt:lpstr>Calibri</vt:lpstr>
      <vt:lpstr>Source Sans Pro Light</vt:lpstr>
      <vt:lpstr>Source Sans Pro Black</vt:lpstr>
      <vt:lpstr>Wingdings</vt:lpstr>
      <vt:lpstr>OVH Template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OVH</dc:creator>
  <cp:lastModifiedBy>Gregory Lebourg</cp:lastModifiedBy>
  <cp:revision>233</cp:revision>
  <cp:lastPrinted>2024-10-03T07:13:58Z</cp:lastPrinted>
  <dcterms:created xsi:type="dcterms:W3CDTF">2023-01-12T13:29:33Z</dcterms:created>
  <dcterms:modified xsi:type="dcterms:W3CDTF">2025-09-26T14:36:30Z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0x010100198953E4CDA80348A3B0C6E084EE9AFD</vt:lpwstr>
  </property>
  <property fmtid="{D5CDD505-2E9C-101B-9397-08002B2CF9AE}" pid="3" name="MediaServiceImageTags">
    <vt:lpwstr/>
  </property>
</Properties>
</file>