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2" r:id="rId2"/>
    <p:sldId id="283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3288"/>
    <a:srgbClr val="1D158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0565" autoAdjust="0"/>
    <p:restoredTop sz="94660"/>
  </p:normalViewPr>
  <p:slideViewPr>
    <p:cSldViewPr>
      <p:cViewPr>
        <p:scale>
          <a:sx n="105" d="100"/>
          <a:sy n="105" d="100"/>
        </p:scale>
        <p:origin x="-151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E1A4B3E-213F-4CF4-85B2-5917254297CB}" type="datetimeFigureOut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A9D7CCF-F491-426D-9638-FC8055515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6632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A85B6-EBA4-4FA0-8E0B-9B07353DB7C3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75AF5-9F80-4A78-93DE-AA46C20D08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8ED84-57F7-4671-9C6B-207BEA3C8200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9A475-6B89-4C58-BE66-319B394F1E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C5090-FB5F-4F0E-92EA-1FBF5D504357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21DC3-01D4-4FBD-9310-8B6252FE42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600"/>
            </a:lvl1pPr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A9D18-03E9-4BC6-93D6-9DD45B4BAC39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5EBC2-12FA-4DAC-9208-535130076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8F754-AC25-429D-97B6-6B2315AF0672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04598-777A-4E6E-A15E-6F7BF04C49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C216B-661E-4252-9EE3-2BF99062E9C7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D4D68-1353-41E0-A4C6-6FE6599CFE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72E22-9CDE-4E93-8B85-0C04DA233642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8F5D4-8232-448D-BD36-3E48C720B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D3FBB-0D43-4DFB-9056-D2A19B3A17D9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9D303-6692-4693-9282-65F502AF2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6F838-A26D-4BB2-B479-032E57F17978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2135B-9C8E-4E29-A39B-06F9394F9F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32187-DC85-4B8B-A876-FD8ABEE55796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FED83-9C15-453E-88E4-30F2D4B351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3F678-41C5-4A65-A35C-3DA5E5495B96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AD41A-8D71-4361-8001-4920321C5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EA1BA2-FBFB-4127-8858-D44FE097CD1B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517C32-AB2C-4593-8DC1-83A75397D3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Graduate SE Education – Greg Hislop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Context</a:t>
            </a:r>
          </a:p>
          <a:p>
            <a:pPr lvl="1"/>
            <a:r>
              <a:rPr lang="en-US" dirty="0" smtClean="0"/>
              <a:t>Drexel University</a:t>
            </a:r>
          </a:p>
          <a:p>
            <a:pPr lvl="1"/>
            <a:r>
              <a:rPr lang="en-US" dirty="0" smtClean="0"/>
              <a:t>BSSE and MSSE degree programs</a:t>
            </a:r>
          </a:p>
          <a:p>
            <a:pPr lvl="1"/>
            <a:r>
              <a:rPr lang="en-US" dirty="0" smtClean="0"/>
              <a:t>SE topics within iSchool PhD</a:t>
            </a:r>
          </a:p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Admissions criteria</a:t>
            </a:r>
          </a:p>
          <a:p>
            <a:pPr lvl="1"/>
            <a:r>
              <a:rPr lang="en-US" dirty="0" smtClean="0"/>
              <a:t>On-line education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25EBC2-12FA-4DAC-9208-53513007645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429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Admissions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Pool of BSSE graduates is too small to support an MSSE</a:t>
            </a:r>
          </a:p>
          <a:p>
            <a:r>
              <a:rPr lang="en-US" dirty="0" smtClean="0"/>
              <a:t>Other degrees as an alternative</a:t>
            </a:r>
          </a:p>
          <a:p>
            <a:pPr lvl="1"/>
            <a:r>
              <a:rPr lang="en-US" dirty="0" smtClean="0"/>
              <a:t>CS: actual SE knowledge may be minimal</a:t>
            </a:r>
          </a:p>
          <a:p>
            <a:pPr lvl="1"/>
            <a:r>
              <a:rPr lang="en-US" dirty="0" smtClean="0"/>
              <a:t>Other Engineering: SE and CS knowledge may  be minimal</a:t>
            </a:r>
          </a:p>
          <a:p>
            <a:r>
              <a:rPr lang="en-US" dirty="0" smtClean="0"/>
              <a:t>Industry experience</a:t>
            </a:r>
          </a:p>
          <a:p>
            <a:pPr lvl="1"/>
            <a:r>
              <a:rPr lang="en-US" dirty="0" smtClean="0"/>
              <a:t>Good criterion, but difficult to evaluate</a:t>
            </a:r>
          </a:p>
          <a:p>
            <a:r>
              <a:rPr lang="en-US" dirty="0" smtClean="0"/>
              <a:t>MSSE programs will mostly underperform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25EBC2-12FA-4DAC-9208-53513007645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11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Online education works and will continue to grow</a:t>
            </a:r>
          </a:p>
          <a:p>
            <a:pPr lvl="1"/>
            <a:r>
              <a:rPr lang="en-US" dirty="0" smtClean="0"/>
              <a:t>Fully online and blended</a:t>
            </a:r>
          </a:p>
          <a:p>
            <a:pPr lvl="1"/>
            <a:r>
              <a:rPr lang="en-US" dirty="0" smtClean="0"/>
              <a:t>Penetration will remain very uneven across institution type</a:t>
            </a:r>
          </a:p>
          <a:p>
            <a:r>
              <a:rPr lang="en-US" dirty="0" smtClean="0"/>
              <a:t>Faculty development is woefully lacking</a:t>
            </a:r>
          </a:p>
          <a:p>
            <a:pPr lvl="1"/>
            <a:r>
              <a:rPr lang="en-US" dirty="0" smtClean="0"/>
              <a:t>Too many online courses are dreadful!</a:t>
            </a:r>
          </a:p>
          <a:p>
            <a:pPr lvl="1"/>
            <a:r>
              <a:rPr lang="en-US" dirty="0" smtClean="0"/>
              <a:t>Generational change to digital natives will help some</a:t>
            </a:r>
          </a:p>
          <a:p>
            <a:pPr lvl="1"/>
            <a:r>
              <a:rPr lang="en-US" dirty="0" smtClean="0"/>
              <a:t>Pedagogy has a long way to 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25EBC2-12FA-4DAC-9208-53513007645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54380"/>
      </p:ext>
    </p:extLst>
  </p:cSld>
  <p:clrMapOvr>
    <a:masterClrMapping/>
  </p:clrMapOvr>
</p:sld>
</file>

<file path=ppt/theme/theme1.xml><?xml version="1.0" encoding="utf-8"?>
<a:theme xmlns:a="http://schemas.openxmlformats.org/drawingml/2006/main" name="HislopEllis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4062</TotalTime>
  <Words>126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HislopEllis</vt:lpstr>
      <vt:lpstr>Graduate SE Education – Greg Hislop</vt:lpstr>
      <vt:lpstr>Admissions Criteria</vt:lpstr>
      <vt:lpstr>Online Education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Greg Hislop</cp:lastModifiedBy>
  <cp:revision>818</cp:revision>
  <dcterms:created xsi:type="dcterms:W3CDTF">2009-06-29T15:20:32Z</dcterms:created>
  <dcterms:modified xsi:type="dcterms:W3CDTF">2013-05-21T15:57:26Z</dcterms:modified>
</cp:coreProperties>
</file>