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3"/>
  </p:notesMasterIdLst>
  <p:handoutMasterIdLst>
    <p:handoutMasterId r:id="rId34"/>
  </p:handoutMasterIdLst>
  <p:sldIdLst>
    <p:sldId id="256" r:id="rId2"/>
    <p:sldId id="314" r:id="rId3"/>
    <p:sldId id="310" r:id="rId4"/>
    <p:sldId id="313" r:id="rId5"/>
    <p:sldId id="257" r:id="rId6"/>
    <p:sldId id="307" r:id="rId7"/>
    <p:sldId id="303" r:id="rId8"/>
    <p:sldId id="283" r:id="rId9"/>
    <p:sldId id="284" r:id="rId10"/>
    <p:sldId id="285" r:id="rId11"/>
    <p:sldId id="286" r:id="rId12"/>
    <p:sldId id="287" r:id="rId13"/>
    <p:sldId id="288" r:id="rId14"/>
    <p:sldId id="289" r:id="rId15"/>
    <p:sldId id="290" r:id="rId16"/>
    <p:sldId id="291" r:id="rId17"/>
    <p:sldId id="292" r:id="rId18"/>
    <p:sldId id="294" r:id="rId19"/>
    <p:sldId id="302" r:id="rId20"/>
    <p:sldId id="315" r:id="rId21"/>
    <p:sldId id="305" r:id="rId22"/>
    <p:sldId id="312" r:id="rId23"/>
    <p:sldId id="311" r:id="rId24"/>
    <p:sldId id="280" r:id="rId25"/>
    <p:sldId id="322" r:id="rId26"/>
    <p:sldId id="316" r:id="rId27"/>
    <p:sldId id="317" r:id="rId28"/>
    <p:sldId id="318" r:id="rId29"/>
    <p:sldId id="319" r:id="rId30"/>
    <p:sldId id="320" r:id="rId31"/>
    <p:sldId id="321" r:id="rId32"/>
  </p:sldIdLst>
  <p:sldSz cx="9144000" cy="6858000" type="screen4x3"/>
  <p:notesSz cx="7010400" cy="9236075"/>
  <p:defaultTextStyle>
    <a:defPPr>
      <a:defRPr lang="en-US"/>
    </a:defPPr>
    <a:lvl1pPr algn="ctr" rtl="0" fontAlgn="base">
      <a:spcBef>
        <a:spcPct val="50000"/>
      </a:spcBef>
      <a:spcAft>
        <a:spcPct val="0"/>
      </a:spcAft>
      <a:defRPr sz="2000" b="1" kern="1200">
        <a:solidFill>
          <a:schemeClr val="tx1"/>
        </a:solidFill>
        <a:latin typeface="Arial" charset="0"/>
        <a:ea typeface="ＭＳ Ｐゴシック" pitchFamily="1" charset="-128"/>
        <a:cs typeface="+mn-cs"/>
      </a:defRPr>
    </a:lvl1pPr>
    <a:lvl2pPr marL="457200" algn="ctr" rtl="0" fontAlgn="base">
      <a:spcBef>
        <a:spcPct val="50000"/>
      </a:spcBef>
      <a:spcAft>
        <a:spcPct val="0"/>
      </a:spcAft>
      <a:defRPr sz="2000" b="1" kern="1200">
        <a:solidFill>
          <a:schemeClr val="tx1"/>
        </a:solidFill>
        <a:latin typeface="Arial" charset="0"/>
        <a:ea typeface="ＭＳ Ｐゴシック" pitchFamily="1" charset="-128"/>
        <a:cs typeface="+mn-cs"/>
      </a:defRPr>
    </a:lvl2pPr>
    <a:lvl3pPr marL="914400" algn="ctr" rtl="0" fontAlgn="base">
      <a:spcBef>
        <a:spcPct val="50000"/>
      </a:spcBef>
      <a:spcAft>
        <a:spcPct val="0"/>
      </a:spcAft>
      <a:defRPr sz="2000" b="1" kern="1200">
        <a:solidFill>
          <a:schemeClr val="tx1"/>
        </a:solidFill>
        <a:latin typeface="Arial" charset="0"/>
        <a:ea typeface="ＭＳ Ｐゴシック" pitchFamily="1" charset="-128"/>
        <a:cs typeface="+mn-cs"/>
      </a:defRPr>
    </a:lvl3pPr>
    <a:lvl4pPr marL="1371600" algn="ctr" rtl="0" fontAlgn="base">
      <a:spcBef>
        <a:spcPct val="50000"/>
      </a:spcBef>
      <a:spcAft>
        <a:spcPct val="0"/>
      </a:spcAft>
      <a:defRPr sz="2000" b="1" kern="1200">
        <a:solidFill>
          <a:schemeClr val="tx1"/>
        </a:solidFill>
        <a:latin typeface="Arial" charset="0"/>
        <a:ea typeface="ＭＳ Ｐゴシック" pitchFamily="1" charset="-128"/>
        <a:cs typeface="+mn-cs"/>
      </a:defRPr>
    </a:lvl4pPr>
    <a:lvl5pPr marL="1828800" algn="ctr" rtl="0" fontAlgn="base">
      <a:spcBef>
        <a:spcPct val="50000"/>
      </a:spcBef>
      <a:spcAft>
        <a:spcPct val="0"/>
      </a:spcAft>
      <a:defRPr sz="2000" b="1" kern="1200">
        <a:solidFill>
          <a:schemeClr val="tx1"/>
        </a:solidFill>
        <a:latin typeface="Arial" charset="0"/>
        <a:ea typeface="ＭＳ Ｐゴシック" pitchFamily="1" charset="-128"/>
        <a:cs typeface="+mn-cs"/>
      </a:defRPr>
    </a:lvl5pPr>
    <a:lvl6pPr marL="2286000" algn="l" defTabSz="914400" rtl="0" eaLnBrk="1" latinLnBrk="0" hangingPunct="1">
      <a:defRPr sz="2000" b="1" kern="1200">
        <a:solidFill>
          <a:schemeClr val="tx1"/>
        </a:solidFill>
        <a:latin typeface="Arial" charset="0"/>
        <a:ea typeface="ＭＳ Ｐゴシック" pitchFamily="1" charset="-128"/>
        <a:cs typeface="+mn-cs"/>
      </a:defRPr>
    </a:lvl6pPr>
    <a:lvl7pPr marL="2743200" algn="l" defTabSz="914400" rtl="0" eaLnBrk="1" latinLnBrk="0" hangingPunct="1">
      <a:defRPr sz="2000" b="1" kern="1200">
        <a:solidFill>
          <a:schemeClr val="tx1"/>
        </a:solidFill>
        <a:latin typeface="Arial" charset="0"/>
        <a:ea typeface="ＭＳ Ｐゴシック" pitchFamily="1" charset="-128"/>
        <a:cs typeface="+mn-cs"/>
      </a:defRPr>
    </a:lvl7pPr>
    <a:lvl8pPr marL="3200400" algn="l" defTabSz="914400" rtl="0" eaLnBrk="1" latinLnBrk="0" hangingPunct="1">
      <a:defRPr sz="2000" b="1" kern="1200">
        <a:solidFill>
          <a:schemeClr val="tx1"/>
        </a:solidFill>
        <a:latin typeface="Arial" charset="0"/>
        <a:ea typeface="ＭＳ Ｐゴシック" pitchFamily="1" charset="-128"/>
        <a:cs typeface="+mn-cs"/>
      </a:defRPr>
    </a:lvl8pPr>
    <a:lvl9pPr marL="3657600" algn="l" defTabSz="914400" rtl="0" eaLnBrk="1" latinLnBrk="0" hangingPunct="1">
      <a:defRPr sz="2000" b="1" kern="1200">
        <a:solidFill>
          <a:schemeClr val="tx1"/>
        </a:solidFill>
        <a:latin typeface="Arial" charset="0"/>
        <a:ea typeface="ＭＳ Ｐゴシック" pitchFamily="1"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4F82"/>
    <a:srgbClr val="B2CCE5"/>
    <a:srgbClr val="5CA1FB"/>
    <a:srgbClr val="777777"/>
    <a:srgbClr val="8BADE5"/>
    <a:srgbClr val="B3C2D7"/>
    <a:srgbClr val="333399"/>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vertBarState="minimized">
    <p:restoredLeft sz="19231" autoAdjust="0"/>
    <p:restoredTop sz="92185" autoAdjust="0"/>
  </p:normalViewPr>
  <p:slideViewPr>
    <p:cSldViewPr>
      <p:cViewPr>
        <p:scale>
          <a:sx n="82" d="100"/>
          <a:sy n="82" d="100"/>
        </p:scale>
        <p:origin x="-1524" y="216"/>
      </p:cViewPr>
      <p:guideLst>
        <p:guide orient="horz" pos="288"/>
        <p:guide orient="horz" pos="3744"/>
        <p:guide orient="horz" pos="960"/>
        <p:guide orient="horz" pos="720"/>
        <p:guide pos="336"/>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842" y="247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D12459-B5E0-4874-99C3-088D65BBA69E}"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AE230F19-5B69-446C-B7D3-6C4DEDD96458}">
      <dgm:prSet phldrT="[Text]"/>
      <dgm:spPr>
        <a:solidFill>
          <a:schemeClr val="tx1"/>
        </a:solidFill>
      </dgm:spPr>
      <dgm:t>
        <a:bodyPr/>
        <a:lstStyle/>
        <a:p>
          <a:r>
            <a:rPr lang="en-US" dirty="0" smtClean="0">
              <a:solidFill>
                <a:schemeClr val="bg1"/>
              </a:solidFill>
            </a:rPr>
            <a:t>Assurance Across Life Cycles</a:t>
          </a:r>
          <a:endParaRPr lang="en-US" dirty="0">
            <a:solidFill>
              <a:schemeClr val="bg1"/>
            </a:solidFill>
          </a:endParaRPr>
        </a:p>
      </dgm:t>
    </dgm:pt>
    <dgm:pt modelId="{2453C847-3440-4260-BEBF-68E2D6451BCA}" type="parTrans" cxnId="{A5987932-FE1A-4B7B-B120-293732B740D1}">
      <dgm:prSet/>
      <dgm:spPr/>
      <dgm:t>
        <a:bodyPr/>
        <a:lstStyle/>
        <a:p>
          <a:endParaRPr lang="en-US">
            <a:solidFill>
              <a:schemeClr val="tx1"/>
            </a:solidFill>
          </a:endParaRPr>
        </a:p>
      </dgm:t>
    </dgm:pt>
    <dgm:pt modelId="{06356665-620B-4C6E-B225-21AA18E309A3}" type="sibTrans" cxnId="{A5987932-FE1A-4B7B-B120-293732B740D1}">
      <dgm:prSet/>
      <dgm:spPr/>
      <dgm:t>
        <a:bodyPr/>
        <a:lstStyle/>
        <a:p>
          <a:endParaRPr lang="en-US" dirty="0">
            <a:solidFill>
              <a:schemeClr val="tx1"/>
            </a:solidFill>
          </a:endParaRPr>
        </a:p>
      </dgm:t>
    </dgm:pt>
    <dgm:pt modelId="{61A5B9A1-460A-4DF1-B464-E83CB8A8F058}">
      <dgm:prSet phldrT="[Text]"/>
      <dgm:spPr>
        <a:solidFill>
          <a:srgbClr val="92D050"/>
        </a:solidFill>
      </dgm:spPr>
      <dgm:t>
        <a:bodyPr/>
        <a:lstStyle/>
        <a:p>
          <a:r>
            <a:rPr lang="en-US" dirty="0" smtClean="0">
              <a:solidFill>
                <a:schemeClr val="tx1"/>
              </a:solidFill>
            </a:rPr>
            <a:t>Risk Management</a:t>
          </a:r>
          <a:endParaRPr lang="en-US" dirty="0">
            <a:solidFill>
              <a:schemeClr val="tx1"/>
            </a:solidFill>
          </a:endParaRPr>
        </a:p>
      </dgm:t>
    </dgm:pt>
    <dgm:pt modelId="{37276B08-B81E-4C51-96F9-53F37CB43F48}" type="parTrans" cxnId="{21885B22-8451-419E-AAF2-F0B714EDC5AE}">
      <dgm:prSet/>
      <dgm:spPr/>
      <dgm:t>
        <a:bodyPr/>
        <a:lstStyle/>
        <a:p>
          <a:endParaRPr lang="en-US">
            <a:solidFill>
              <a:schemeClr val="tx1"/>
            </a:solidFill>
          </a:endParaRPr>
        </a:p>
      </dgm:t>
    </dgm:pt>
    <dgm:pt modelId="{43FA7DD9-5704-4B90-9B32-8B2D40BA231D}" type="sibTrans" cxnId="{21885B22-8451-419E-AAF2-F0B714EDC5AE}">
      <dgm:prSet/>
      <dgm:spPr/>
      <dgm:t>
        <a:bodyPr/>
        <a:lstStyle/>
        <a:p>
          <a:endParaRPr lang="en-US">
            <a:solidFill>
              <a:schemeClr val="tx1"/>
            </a:solidFill>
          </a:endParaRPr>
        </a:p>
      </dgm:t>
    </dgm:pt>
    <dgm:pt modelId="{3224A162-6CAD-4449-9C38-511132465EF5}">
      <dgm:prSet phldrT="[Text]"/>
      <dgm:spPr/>
      <dgm:t>
        <a:bodyPr/>
        <a:lstStyle/>
        <a:p>
          <a:r>
            <a:rPr lang="en-US" dirty="0" smtClean="0"/>
            <a:t>Assurance Management</a:t>
          </a:r>
          <a:endParaRPr lang="en-US" dirty="0"/>
        </a:p>
      </dgm:t>
    </dgm:pt>
    <dgm:pt modelId="{29A43B19-ACF8-45D3-8498-4F1BEA251763}" type="parTrans" cxnId="{885D1708-0475-44D2-962F-5E0D70D103F6}">
      <dgm:prSet/>
      <dgm:spPr/>
      <dgm:t>
        <a:bodyPr/>
        <a:lstStyle/>
        <a:p>
          <a:endParaRPr lang="en-US">
            <a:solidFill>
              <a:schemeClr val="tx1"/>
            </a:solidFill>
          </a:endParaRPr>
        </a:p>
      </dgm:t>
    </dgm:pt>
    <dgm:pt modelId="{86D9FCB4-6D47-477F-B971-C4ED99E4E8E7}" type="sibTrans" cxnId="{885D1708-0475-44D2-962F-5E0D70D103F6}">
      <dgm:prSet/>
      <dgm:spPr/>
      <dgm:t>
        <a:bodyPr/>
        <a:lstStyle/>
        <a:p>
          <a:endParaRPr lang="en-US">
            <a:solidFill>
              <a:schemeClr val="tx1"/>
            </a:solidFill>
          </a:endParaRPr>
        </a:p>
      </dgm:t>
    </dgm:pt>
    <dgm:pt modelId="{AA3EFE80-0546-433D-B17F-071E78545CE3}">
      <dgm:prSet phldrT="[Text]"/>
      <dgm:spPr/>
      <dgm:t>
        <a:bodyPr/>
        <a:lstStyle/>
        <a:p>
          <a:r>
            <a:rPr lang="en-US" dirty="0" smtClean="0"/>
            <a:t>System Security Assurance</a:t>
          </a:r>
          <a:endParaRPr lang="en-US" dirty="0"/>
        </a:p>
      </dgm:t>
    </dgm:pt>
    <dgm:pt modelId="{A8522348-F634-4D9E-84D1-187760E51BB7}" type="parTrans" cxnId="{09464B68-B883-4185-AFF5-E609C11CDE73}">
      <dgm:prSet/>
      <dgm:spPr/>
      <dgm:t>
        <a:bodyPr/>
        <a:lstStyle/>
        <a:p>
          <a:endParaRPr lang="en-US">
            <a:solidFill>
              <a:schemeClr val="tx1"/>
            </a:solidFill>
          </a:endParaRPr>
        </a:p>
      </dgm:t>
    </dgm:pt>
    <dgm:pt modelId="{699EB469-C9B2-44EB-A9C7-1E2211B1A382}" type="sibTrans" cxnId="{09464B68-B883-4185-AFF5-E609C11CDE73}">
      <dgm:prSet/>
      <dgm:spPr/>
      <dgm:t>
        <a:bodyPr/>
        <a:lstStyle/>
        <a:p>
          <a:endParaRPr lang="en-US">
            <a:solidFill>
              <a:schemeClr val="tx1"/>
            </a:solidFill>
          </a:endParaRPr>
        </a:p>
      </dgm:t>
    </dgm:pt>
    <dgm:pt modelId="{1674D352-A18C-492A-9366-B26FAD584765}">
      <dgm:prSet phldrT="[Text]"/>
      <dgm:spPr/>
      <dgm:t>
        <a:bodyPr/>
        <a:lstStyle/>
        <a:p>
          <a:r>
            <a:rPr lang="en-US" dirty="0" smtClean="0"/>
            <a:t>System Functionality Assurance</a:t>
          </a:r>
          <a:endParaRPr lang="en-US" dirty="0"/>
        </a:p>
      </dgm:t>
    </dgm:pt>
    <dgm:pt modelId="{AC3B68E1-D32C-491F-9908-B4B2E0A5685A}" type="parTrans" cxnId="{0E69DDEB-0E62-4675-A175-95D25C6BA489}">
      <dgm:prSet/>
      <dgm:spPr/>
      <dgm:t>
        <a:bodyPr/>
        <a:lstStyle/>
        <a:p>
          <a:endParaRPr lang="en-US">
            <a:solidFill>
              <a:schemeClr val="tx1"/>
            </a:solidFill>
          </a:endParaRPr>
        </a:p>
      </dgm:t>
    </dgm:pt>
    <dgm:pt modelId="{6A68C0DF-22F9-4F39-B539-EDAE819D392F}" type="sibTrans" cxnId="{0E69DDEB-0E62-4675-A175-95D25C6BA489}">
      <dgm:prSet/>
      <dgm:spPr/>
      <dgm:t>
        <a:bodyPr/>
        <a:lstStyle/>
        <a:p>
          <a:endParaRPr lang="en-US">
            <a:solidFill>
              <a:schemeClr val="tx1"/>
            </a:solidFill>
          </a:endParaRPr>
        </a:p>
      </dgm:t>
    </dgm:pt>
    <dgm:pt modelId="{7517C19A-1A99-4B2D-BF64-B813AE326916}">
      <dgm:prSet phldrT="[Text]"/>
      <dgm:spPr/>
      <dgm:t>
        <a:bodyPr/>
        <a:lstStyle/>
        <a:p>
          <a:r>
            <a:rPr lang="en-US" dirty="0" smtClean="0"/>
            <a:t>System Operational Assurance</a:t>
          </a:r>
          <a:endParaRPr lang="en-US" dirty="0"/>
        </a:p>
      </dgm:t>
    </dgm:pt>
    <dgm:pt modelId="{C732EFF5-5965-4664-96DA-69908C42B524}" type="parTrans" cxnId="{977E09D7-DCEF-4728-AC14-8A211F1F607A}">
      <dgm:prSet/>
      <dgm:spPr/>
      <dgm:t>
        <a:bodyPr/>
        <a:lstStyle/>
        <a:p>
          <a:endParaRPr lang="en-US">
            <a:solidFill>
              <a:schemeClr val="tx1"/>
            </a:solidFill>
          </a:endParaRPr>
        </a:p>
      </dgm:t>
    </dgm:pt>
    <dgm:pt modelId="{E116605D-BD68-4A91-A704-8B53A64B4BEB}" type="sibTrans" cxnId="{977E09D7-DCEF-4728-AC14-8A211F1F607A}">
      <dgm:prSet/>
      <dgm:spPr/>
      <dgm:t>
        <a:bodyPr/>
        <a:lstStyle/>
        <a:p>
          <a:endParaRPr lang="en-US">
            <a:solidFill>
              <a:schemeClr val="tx1"/>
            </a:solidFill>
          </a:endParaRPr>
        </a:p>
      </dgm:t>
    </dgm:pt>
    <dgm:pt modelId="{2526B364-087B-4702-BA57-D475612C837C}">
      <dgm:prSet phldrT="[Text]"/>
      <dgm:spPr/>
      <dgm:t>
        <a:bodyPr/>
        <a:lstStyle/>
        <a:p>
          <a:r>
            <a:rPr lang="en-US" dirty="0" smtClean="0"/>
            <a:t>Assurance Assessment</a:t>
          </a:r>
          <a:endParaRPr lang="en-US" dirty="0"/>
        </a:p>
      </dgm:t>
    </dgm:pt>
    <dgm:pt modelId="{4F057A34-BAFC-4E2E-91DF-9835ACFA9388}" type="parTrans" cxnId="{1E27457A-EB51-4EF0-A222-A675AB72873F}">
      <dgm:prSet/>
      <dgm:spPr/>
      <dgm:t>
        <a:bodyPr/>
        <a:lstStyle/>
        <a:p>
          <a:endParaRPr lang="en-US">
            <a:solidFill>
              <a:schemeClr val="tx1"/>
            </a:solidFill>
          </a:endParaRPr>
        </a:p>
      </dgm:t>
    </dgm:pt>
    <dgm:pt modelId="{111ADCB1-DE2D-4425-BC77-D85E3EEB3534}" type="sibTrans" cxnId="{1E27457A-EB51-4EF0-A222-A675AB72873F}">
      <dgm:prSet/>
      <dgm:spPr/>
      <dgm:t>
        <a:bodyPr/>
        <a:lstStyle/>
        <a:p>
          <a:endParaRPr lang="en-US">
            <a:solidFill>
              <a:schemeClr val="tx1"/>
            </a:solidFill>
          </a:endParaRPr>
        </a:p>
      </dgm:t>
    </dgm:pt>
    <dgm:pt modelId="{712B203E-567D-4875-9BFE-9B04F5F7FC0E}">
      <dgm:prSet phldrT="[Text]"/>
      <dgm:spPr/>
      <dgm:t>
        <a:bodyPr/>
        <a:lstStyle/>
        <a:p>
          <a:r>
            <a:rPr lang="en-US" dirty="0" smtClean="0"/>
            <a:t>Competency Attributes of Effectiveness</a:t>
          </a:r>
          <a:endParaRPr lang="en-US" dirty="0"/>
        </a:p>
      </dgm:t>
    </dgm:pt>
    <dgm:pt modelId="{F1A8669A-8457-427C-9DA0-B5F96753531F}" type="parTrans" cxnId="{DA242122-D6E4-49B0-8642-A0AF633F2947}">
      <dgm:prSet/>
      <dgm:spPr/>
      <dgm:t>
        <a:bodyPr/>
        <a:lstStyle/>
        <a:p>
          <a:endParaRPr lang="en-US">
            <a:solidFill>
              <a:schemeClr val="tx1"/>
            </a:solidFill>
          </a:endParaRPr>
        </a:p>
      </dgm:t>
    </dgm:pt>
    <dgm:pt modelId="{93D28E64-3270-4023-9B09-70F155FB6C67}" type="sibTrans" cxnId="{DA242122-D6E4-49B0-8642-A0AF633F2947}">
      <dgm:prSet/>
      <dgm:spPr/>
      <dgm:t>
        <a:bodyPr/>
        <a:lstStyle/>
        <a:p>
          <a:endParaRPr lang="en-US">
            <a:solidFill>
              <a:schemeClr val="tx1"/>
            </a:solidFill>
          </a:endParaRPr>
        </a:p>
      </dgm:t>
    </dgm:pt>
    <dgm:pt modelId="{3F1C0747-4AEC-4A76-8736-19A7130BC76A}" type="pres">
      <dgm:prSet presAssocID="{9FD12459-B5E0-4874-99C3-088D65BBA69E}" presName="diagram" presStyleCnt="0">
        <dgm:presLayoutVars>
          <dgm:dir/>
          <dgm:resizeHandles val="exact"/>
        </dgm:presLayoutVars>
      </dgm:prSet>
      <dgm:spPr/>
      <dgm:t>
        <a:bodyPr/>
        <a:lstStyle/>
        <a:p>
          <a:endParaRPr lang="en-US"/>
        </a:p>
      </dgm:t>
    </dgm:pt>
    <dgm:pt modelId="{E7B227A3-FED1-415D-9B01-88911BA98C2C}" type="pres">
      <dgm:prSet presAssocID="{AE230F19-5B69-446C-B7D3-6C4DEDD96458}" presName="node" presStyleLbl="node1" presStyleIdx="0" presStyleCnt="8">
        <dgm:presLayoutVars>
          <dgm:bulletEnabled val="1"/>
        </dgm:presLayoutVars>
      </dgm:prSet>
      <dgm:spPr/>
      <dgm:t>
        <a:bodyPr/>
        <a:lstStyle/>
        <a:p>
          <a:endParaRPr lang="en-US"/>
        </a:p>
      </dgm:t>
    </dgm:pt>
    <dgm:pt modelId="{535F2926-E61A-4DB3-8876-B3424553024D}" type="pres">
      <dgm:prSet presAssocID="{06356665-620B-4C6E-B225-21AA18E309A3}" presName="sibTrans" presStyleCnt="0"/>
      <dgm:spPr/>
    </dgm:pt>
    <dgm:pt modelId="{0E6FA3D6-AD18-4BDC-A76C-8CCF2AF942A4}" type="pres">
      <dgm:prSet presAssocID="{61A5B9A1-460A-4DF1-B464-E83CB8A8F058}" presName="node" presStyleLbl="node1" presStyleIdx="1" presStyleCnt="8">
        <dgm:presLayoutVars>
          <dgm:bulletEnabled val="1"/>
        </dgm:presLayoutVars>
      </dgm:prSet>
      <dgm:spPr/>
      <dgm:t>
        <a:bodyPr/>
        <a:lstStyle/>
        <a:p>
          <a:endParaRPr lang="en-US"/>
        </a:p>
      </dgm:t>
    </dgm:pt>
    <dgm:pt modelId="{ED5136D3-ED24-40A1-AD7F-68B875A84535}" type="pres">
      <dgm:prSet presAssocID="{43FA7DD9-5704-4B90-9B32-8B2D40BA231D}" presName="sibTrans" presStyleCnt="0"/>
      <dgm:spPr/>
    </dgm:pt>
    <dgm:pt modelId="{2741C7C5-1F93-42A8-9F47-BA43FD869A6F}" type="pres">
      <dgm:prSet presAssocID="{2526B364-087B-4702-BA57-D475612C837C}" presName="node" presStyleLbl="node1" presStyleIdx="2" presStyleCnt="8">
        <dgm:presLayoutVars>
          <dgm:bulletEnabled val="1"/>
        </dgm:presLayoutVars>
      </dgm:prSet>
      <dgm:spPr/>
      <dgm:t>
        <a:bodyPr/>
        <a:lstStyle/>
        <a:p>
          <a:endParaRPr lang="en-US"/>
        </a:p>
      </dgm:t>
    </dgm:pt>
    <dgm:pt modelId="{DC396966-31D0-421E-92D7-9F0BCE8E4A63}" type="pres">
      <dgm:prSet presAssocID="{111ADCB1-DE2D-4425-BC77-D85E3EEB3534}" presName="sibTrans" presStyleCnt="0"/>
      <dgm:spPr/>
    </dgm:pt>
    <dgm:pt modelId="{2218804C-2B82-4D49-8DB0-3BA8F9602D17}" type="pres">
      <dgm:prSet presAssocID="{3224A162-6CAD-4449-9C38-511132465EF5}" presName="node" presStyleLbl="node1" presStyleIdx="3" presStyleCnt="8">
        <dgm:presLayoutVars>
          <dgm:bulletEnabled val="1"/>
        </dgm:presLayoutVars>
      </dgm:prSet>
      <dgm:spPr/>
      <dgm:t>
        <a:bodyPr/>
        <a:lstStyle/>
        <a:p>
          <a:endParaRPr lang="en-US"/>
        </a:p>
      </dgm:t>
    </dgm:pt>
    <dgm:pt modelId="{FE6A84B6-A375-4F2A-B133-718F96884B89}" type="pres">
      <dgm:prSet presAssocID="{86D9FCB4-6D47-477F-B971-C4ED99E4E8E7}" presName="sibTrans" presStyleCnt="0"/>
      <dgm:spPr/>
    </dgm:pt>
    <dgm:pt modelId="{CEC9911A-9B12-4585-8E30-C217EBCBB9D7}" type="pres">
      <dgm:prSet presAssocID="{AA3EFE80-0546-433D-B17F-071E78545CE3}" presName="node" presStyleLbl="node1" presStyleIdx="4" presStyleCnt="8">
        <dgm:presLayoutVars>
          <dgm:bulletEnabled val="1"/>
        </dgm:presLayoutVars>
      </dgm:prSet>
      <dgm:spPr/>
      <dgm:t>
        <a:bodyPr/>
        <a:lstStyle/>
        <a:p>
          <a:endParaRPr lang="en-US"/>
        </a:p>
      </dgm:t>
    </dgm:pt>
    <dgm:pt modelId="{EC19EBF1-C742-430C-974C-00599BADDC5B}" type="pres">
      <dgm:prSet presAssocID="{699EB469-C9B2-44EB-A9C7-1E2211B1A382}" presName="sibTrans" presStyleCnt="0"/>
      <dgm:spPr/>
    </dgm:pt>
    <dgm:pt modelId="{C6777D62-6456-4DE5-A848-DAF3B148E9CD}" type="pres">
      <dgm:prSet presAssocID="{1674D352-A18C-492A-9366-B26FAD584765}" presName="node" presStyleLbl="node1" presStyleIdx="5" presStyleCnt="8">
        <dgm:presLayoutVars>
          <dgm:bulletEnabled val="1"/>
        </dgm:presLayoutVars>
      </dgm:prSet>
      <dgm:spPr/>
      <dgm:t>
        <a:bodyPr/>
        <a:lstStyle/>
        <a:p>
          <a:endParaRPr lang="en-US"/>
        </a:p>
      </dgm:t>
    </dgm:pt>
    <dgm:pt modelId="{BEAF9E6F-125A-4ACD-AF64-A5C0C5C4E17E}" type="pres">
      <dgm:prSet presAssocID="{6A68C0DF-22F9-4F39-B539-EDAE819D392F}" presName="sibTrans" presStyleCnt="0"/>
      <dgm:spPr/>
    </dgm:pt>
    <dgm:pt modelId="{5BD01C41-3A8C-47C1-A96E-4DD906124DEE}" type="pres">
      <dgm:prSet presAssocID="{7517C19A-1A99-4B2D-BF64-B813AE326916}" presName="node" presStyleLbl="node1" presStyleIdx="6" presStyleCnt="8">
        <dgm:presLayoutVars>
          <dgm:bulletEnabled val="1"/>
        </dgm:presLayoutVars>
      </dgm:prSet>
      <dgm:spPr/>
      <dgm:t>
        <a:bodyPr/>
        <a:lstStyle/>
        <a:p>
          <a:endParaRPr lang="en-US"/>
        </a:p>
      </dgm:t>
    </dgm:pt>
    <dgm:pt modelId="{CF8B25A7-731D-4C05-86A3-8D8448CA6DDC}" type="pres">
      <dgm:prSet presAssocID="{E116605D-BD68-4A91-A704-8B53A64B4BEB}" presName="sibTrans" presStyleCnt="0"/>
      <dgm:spPr/>
    </dgm:pt>
    <dgm:pt modelId="{E510FDEA-1BF7-45E7-8E7D-846B8C9A4578}" type="pres">
      <dgm:prSet presAssocID="{712B203E-567D-4875-9BFE-9B04F5F7FC0E}" presName="node" presStyleLbl="node1" presStyleIdx="7" presStyleCnt="8">
        <dgm:presLayoutVars>
          <dgm:bulletEnabled val="1"/>
        </dgm:presLayoutVars>
      </dgm:prSet>
      <dgm:spPr/>
      <dgm:t>
        <a:bodyPr/>
        <a:lstStyle/>
        <a:p>
          <a:endParaRPr lang="en-US"/>
        </a:p>
      </dgm:t>
    </dgm:pt>
  </dgm:ptLst>
  <dgm:cxnLst>
    <dgm:cxn modelId="{DA242122-D6E4-49B0-8642-A0AF633F2947}" srcId="{9FD12459-B5E0-4874-99C3-088D65BBA69E}" destId="{712B203E-567D-4875-9BFE-9B04F5F7FC0E}" srcOrd="7" destOrd="0" parTransId="{F1A8669A-8457-427C-9DA0-B5F96753531F}" sibTransId="{93D28E64-3270-4023-9B09-70F155FB6C67}"/>
    <dgm:cxn modelId="{21885B22-8451-419E-AAF2-F0B714EDC5AE}" srcId="{9FD12459-B5E0-4874-99C3-088D65BBA69E}" destId="{61A5B9A1-460A-4DF1-B464-E83CB8A8F058}" srcOrd="1" destOrd="0" parTransId="{37276B08-B81E-4C51-96F9-53F37CB43F48}" sibTransId="{43FA7DD9-5704-4B90-9B32-8B2D40BA231D}"/>
    <dgm:cxn modelId="{977E09D7-DCEF-4728-AC14-8A211F1F607A}" srcId="{9FD12459-B5E0-4874-99C3-088D65BBA69E}" destId="{7517C19A-1A99-4B2D-BF64-B813AE326916}" srcOrd="6" destOrd="0" parTransId="{C732EFF5-5965-4664-96DA-69908C42B524}" sibTransId="{E116605D-BD68-4A91-A704-8B53A64B4BEB}"/>
    <dgm:cxn modelId="{8DCD44EF-1569-4D1C-A40C-F5E7536D30D9}" type="presOf" srcId="{1674D352-A18C-492A-9366-B26FAD584765}" destId="{C6777D62-6456-4DE5-A848-DAF3B148E9CD}" srcOrd="0" destOrd="0" presId="urn:microsoft.com/office/officeart/2005/8/layout/default"/>
    <dgm:cxn modelId="{8076FF01-2A47-4677-87CB-364FAAF634ED}" type="presOf" srcId="{61A5B9A1-460A-4DF1-B464-E83CB8A8F058}" destId="{0E6FA3D6-AD18-4BDC-A76C-8CCF2AF942A4}" srcOrd="0" destOrd="0" presId="urn:microsoft.com/office/officeart/2005/8/layout/default"/>
    <dgm:cxn modelId="{F20744D1-5D1D-433F-9F1F-3877015448A0}" type="presOf" srcId="{2526B364-087B-4702-BA57-D475612C837C}" destId="{2741C7C5-1F93-42A8-9F47-BA43FD869A6F}" srcOrd="0" destOrd="0" presId="urn:microsoft.com/office/officeart/2005/8/layout/default"/>
    <dgm:cxn modelId="{0E69DDEB-0E62-4675-A175-95D25C6BA489}" srcId="{9FD12459-B5E0-4874-99C3-088D65BBA69E}" destId="{1674D352-A18C-492A-9366-B26FAD584765}" srcOrd="5" destOrd="0" parTransId="{AC3B68E1-D32C-491F-9908-B4B2E0A5685A}" sibTransId="{6A68C0DF-22F9-4F39-B539-EDAE819D392F}"/>
    <dgm:cxn modelId="{C94EB886-CC98-42C2-B1B2-ED3F077F439B}" type="presOf" srcId="{7517C19A-1A99-4B2D-BF64-B813AE326916}" destId="{5BD01C41-3A8C-47C1-A96E-4DD906124DEE}" srcOrd="0" destOrd="0" presId="urn:microsoft.com/office/officeart/2005/8/layout/default"/>
    <dgm:cxn modelId="{F938C29A-8F63-441B-89C8-26E45DC7A535}" type="presOf" srcId="{AE230F19-5B69-446C-B7D3-6C4DEDD96458}" destId="{E7B227A3-FED1-415D-9B01-88911BA98C2C}" srcOrd="0" destOrd="0" presId="urn:microsoft.com/office/officeart/2005/8/layout/default"/>
    <dgm:cxn modelId="{885D1708-0475-44D2-962F-5E0D70D103F6}" srcId="{9FD12459-B5E0-4874-99C3-088D65BBA69E}" destId="{3224A162-6CAD-4449-9C38-511132465EF5}" srcOrd="3" destOrd="0" parTransId="{29A43B19-ACF8-45D3-8498-4F1BEA251763}" sibTransId="{86D9FCB4-6D47-477F-B971-C4ED99E4E8E7}"/>
    <dgm:cxn modelId="{9C398CCA-5DEA-422C-AE34-161DF3659A7A}" type="presOf" srcId="{AA3EFE80-0546-433D-B17F-071E78545CE3}" destId="{CEC9911A-9B12-4585-8E30-C217EBCBB9D7}" srcOrd="0" destOrd="0" presId="urn:microsoft.com/office/officeart/2005/8/layout/default"/>
    <dgm:cxn modelId="{A10AA4DE-EC62-4051-BF51-D606D921FBFA}" type="presOf" srcId="{712B203E-567D-4875-9BFE-9B04F5F7FC0E}" destId="{E510FDEA-1BF7-45E7-8E7D-846B8C9A4578}" srcOrd="0" destOrd="0" presId="urn:microsoft.com/office/officeart/2005/8/layout/default"/>
    <dgm:cxn modelId="{1E27457A-EB51-4EF0-A222-A675AB72873F}" srcId="{9FD12459-B5E0-4874-99C3-088D65BBA69E}" destId="{2526B364-087B-4702-BA57-D475612C837C}" srcOrd="2" destOrd="0" parTransId="{4F057A34-BAFC-4E2E-91DF-9835ACFA9388}" sibTransId="{111ADCB1-DE2D-4425-BC77-D85E3EEB3534}"/>
    <dgm:cxn modelId="{09464B68-B883-4185-AFF5-E609C11CDE73}" srcId="{9FD12459-B5E0-4874-99C3-088D65BBA69E}" destId="{AA3EFE80-0546-433D-B17F-071E78545CE3}" srcOrd="4" destOrd="0" parTransId="{A8522348-F634-4D9E-84D1-187760E51BB7}" sibTransId="{699EB469-C9B2-44EB-A9C7-1E2211B1A382}"/>
    <dgm:cxn modelId="{D4D2D671-F80C-402B-8A41-887407871358}" type="presOf" srcId="{3224A162-6CAD-4449-9C38-511132465EF5}" destId="{2218804C-2B82-4D49-8DB0-3BA8F9602D17}" srcOrd="0" destOrd="0" presId="urn:microsoft.com/office/officeart/2005/8/layout/default"/>
    <dgm:cxn modelId="{54176D67-4254-44BF-B4E1-FE4010AC2484}" type="presOf" srcId="{9FD12459-B5E0-4874-99C3-088D65BBA69E}" destId="{3F1C0747-4AEC-4A76-8736-19A7130BC76A}" srcOrd="0" destOrd="0" presId="urn:microsoft.com/office/officeart/2005/8/layout/default"/>
    <dgm:cxn modelId="{A5987932-FE1A-4B7B-B120-293732B740D1}" srcId="{9FD12459-B5E0-4874-99C3-088D65BBA69E}" destId="{AE230F19-5B69-446C-B7D3-6C4DEDD96458}" srcOrd="0" destOrd="0" parTransId="{2453C847-3440-4260-BEBF-68E2D6451BCA}" sibTransId="{06356665-620B-4C6E-B225-21AA18E309A3}"/>
    <dgm:cxn modelId="{6EFBF858-B0E1-4E7D-9E04-01594BDFEA23}" type="presParOf" srcId="{3F1C0747-4AEC-4A76-8736-19A7130BC76A}" destId="{E7B227A3-FED1-415D-9B01-88911BA98C2C}" srcOrd="0" destOrd="0" presId="urn:microsoft.com/office/officeart/2005/8/layout/default"/>
    <dgm:cxn modelId="{B5660C35-2BBA-49C8-9666-A6E970157D20}" type="presParOf" srcId="{3F1C0747-4AEC-4A76-8736-19A7130BC76A}" destId="{535F2926-E61A-4DB3-8876-B3424553024D}" srcOrd="1" destOrd="0" presId="urn:microsoft.com/office/officeart/2005/8/layout/default"/>
    <dgm:cxn modelId="{F6739BFE-8AA7-473A-8E81-35F96212A72C}" type="presParOf" srcId="{3F1C0747-4AEC-4A76-8736-19A7130BC76A}" destId="{0E6FA3D6-AD18-4BDC-A76C-8CCF2AF942A4}" srcOrd="2" destOrd="0" presId="urn:microsoft.com/office/officeart/2005/8/layout/default"/>
    <dgm:cxn modelId="{88CD8F34-C1F5-4405-AB25-49657A5C33E4}" type="presParOf" srcId="{3F1C0747-4AEC-4A76-8736-19A7130BC76A}" destId="{ED5136D3-ED24-40A1-AD7F-68B875A84535}" srcOrd="3" destOrd="0" presId="urn:microsoft.com/office/officeart/2005/8/layout/default"/>
    <dgm:cxn modelId="{66FB42E5-8A68-4C4D-A4AD-FAB59C9FCEF1}" type="presParOf" srcId="{3F1C0747-4AEC-4A76-8736-19A7130BC76A}" destId="{2741C7C5-1F93-42A8-9F47-BA43FD869A6F}" srcOrd="4" destOrd="0" presId="urn:microsoft.com/office/officeart/2005/8/layout/default"/>
    <dgm:cxn modelId="{6F784874-5DD7-43A3-948B-46485E505F6E}" type="presParOf" srcId="{3F1C0747-4AEC-4A76-8736-19A7130BC76A}" destId="{DC396966-31D0-421E-92D7-9F0BCE8E4A63}" srcOrd="5" destOrd="0" presId="urn:microsoft.com/office/officeart/2005/8/layout/default"/>
    <dgm:cxn modelId="{46046464-881C-4D62-BFE8-36D4A0045AFD}" type="presParOf" srcId="{3F1C0747-4AEC-4A76-8736-19A7130BC76A}" destId="{2218804C-2B82-4D49-8DB0-3BA8F9602D17}" srcOrd="6" destOrd="0" presId="urn:microsoft.com/office/officeart/2005/8/layout/default"/>
    <dgm:cxn modelId="{AAC5A029-8963-4879-AF10-B606820E6DCB}" type="presParOf" srcId="{3F1C0747-4AEC-4A76-8736-19A7130BC76A}" destId="{FE6A84B6-A375-4F2A-B133-718F96884B89}" srcOrd="7" destOrd="0" presId="urn:microsoft.com/office/officeart/2005/8/layout/default"/>
    <dgm:cxn modelId="{E8A16889-2FA2-468C-B961-3D923013915E}" type="presParOf" srcId="{3F1C0747-4AEC-4A76-8736-19A7130BC76A}" destId="{CEC9911A-9B12-4585-8E30-C217EBCBB9D7}" srcOrd="8" destOrd="0" presId="urn:microsoft.com/office/officeart/2005/8/layout/default"/>
    <dgm:cxn modelId="{672AECE3-1020-45C6-8B2A-AA82DAAA8AB8}" type="presParOf" srcId="{3F1C0747-4AEC-4A76-8736-19A7130BC76A}" destId="{EC19EBF1-C742-430C-974C-00599BADDC5B}" srcOrd="9" destOrd="0" presId="urn:microsoft.com/office/officeart/2005/8/layout/default"/>
    <dgm:cxn modelId="{CB292FA0-63BC-40EE-B881-0A291DE71801}" type="presParOf" srcId="{3F1C0747-4AEC-4A76-8736-19A7130BC76A}" destId="{C6777D62-6456-4DE5-A848-DAF3B148E9CD}" srcOrd="10" destOrd="0" presId="urn:microsoft.com/office/officeart/2005/8/layout/default"/>
    <dgm:cxn modelId="{CDD9F188-C1E8-41A7-B396-209FB9083012}" type="presParOf" srcId="{3F1C0747-4AEC-4A76-8736-19A7130BC76A}" destId="{BEAF9E6F-125A-4ACD-AF64-A5C0C5C4E17E}" srcOrd="11" destOrd="0" presId="urn:microsoft.com/office/officeart/2005/8/layout/default"/>
    <dgm:cxn modelId="{CE83DCA3-3B00-4047-9E48-E884FFA9428A}" type="presParOf" srcId="{3F1C0747-4AEC-4A76-8736-19A7130BC76A}" destId="{5BD01C41-3A8C-47C1-A96E-4DD906124DEE}" srcOrd="12" destOrd="0" presId="urn:microsoft.com/office/officeart/2005/8/layout/default"/>
    <dgm:cxn modelId="{0B55C10B-E3FC-4A97-A497-C8E3861545CF}" type="presParOf" srcId="{3F1C0747-4AEC-4A76-8736-19A7130BC76A}" destId="{CF8B25A7-731D-4C05-86A3-8D8448CA6DDC}" srcOrd="13" destOrd="0" presId="urn:microsoft.com/office/officeart/2005/8/layout/default"/>
    <dgm:cxn modelId="{F0FD9B56-8313-4CED-A155-E50A781BA240}" type="presParOf" srcId="{3F1C0747-4AEC-4A76-8736-19A7130BC76A}" destId="{E510FDEA-1BF7-45E7-8E7D-846B8C9A45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D12459-B5E0-4874-99C3-088D65BBA69E}"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AE230F19-5B69-446C-B7D3-6C4DEDD96458}">
      <dgm:prSet phldrT="[Text]"/>
      <dgm:spPr>
        <a:solidFill>
          <a:srgbClr val="92D050"/>
        </a:solidFill>
      </dgm:spPr>
      <dgm:t>
        <a:bodyPr/>
        <a:lstStyle/>
        <a:p>
          <a:r>
            <a:rPr lang="en-US" dirty="0" smtClean="0">
              <a:solidFill>
                <a:schemeClr val="tx1"/>
              </a:solidFill>
            </a:rPr>
            <a:t>Assurance Across Life Cycles</a:t>
          </a:r>
          <a:endParaRPr lang="en-US" dirty="0">
            <a:solidFill>
              <a:schemeClr val="tx1"/>
            </a:solidFill>
          </a:endParaRPr>
        </a:p>
      </dgm:t>
    </dgm:pt>
    <dgm:pt modelId="{2453C847-3440-4260-BEBF-68E2D6451BCA}" type="parTrans" cxnId="{A5987932-FE1A-4B7B-B120-293732B740D1}">
      <dgm:prSet/>
      <dgm:spPr/>
      <dgm:t>
        <a:bodyPr/>
        <a:lstStyle/>
        <a:p>
          <a:endParaRPr lang="en-US">
            <a:solidFill>
              <a:schemeClr val="tx1"/>
            </a:solidFill>
          </a:endParaRPr>
        </a:p>
      </dgm:t>
    </dgm:pt>
    <dgm:pt modelId="{06356665-620B-4C6E-B225-21AA18E309A3}" type="sibTrans" cxnId="{A5987932-FE1A-4B7B-B120-293732B740D1}">
      <dgm:prSet/>
      <dgm:spPr/>
      <dgm:t>
        <a:bodyPr/>
        <a:lstStyle/>
        <a:p>
          <a:endParaRPr lang="en-US" dirty="0">
            <a:solidFill>
              <a:schemeClr val="tx1"/>
            </a:solidFill>
          </a:endParaRPr>
        </a:p>
      </dgm:t>
    </dgm:pt>
    <dgm:pt modelId="{61A5B9A1-460A-4DF1-B464-E83CB8A8F058}">
      <dgm:prSet phldrT="[Text]"/>
      <dgm:spPr/>
      <dgm:t>
        <a:bodyPr/>
        <a:lstStyle/>
        <a:p>
          <a:r>
            <a:rPr lang="en-US" dirty="0" smtClean="0"/>
            <a:t>Risk Management</a:t>
          </a:r>
          <a:endParaRPr lang="en-US" dirty="0"/>
        </a:p>
      </dgm:t>
    </dgm:pt>
    <dgm:pt modelId="{37276B08-B81E-4C51-96F9-53F37CB43F48}" type="parTrans" cxnId="{21885B22-8451-419E-AAF2-F0B714EDC5AE}">
      <dgm:prSet/>
      <dgm:spPr/>
      <dgm:t>
        <a:bodyPr/>
        <a:lstStyle/>
        <a:p>
          <a:endParaRPr lang="en-US">
            <a:solidFill>
              <a:schemeClr val="tx1"/>
            </a:solidFill>
          </a:endParaRPr>
        </a:p>
      </dgm:t>
    </dgm:pt>
    <dgm:pt modelId="{43FA7DD9-5704-4B90-9B32-8B2D40BA231D}" type="sibTrans" cxnId="{21885B22-8451-419E-AAF2-F0B714EDC5AE}">
      <dgm:prSet/>
      <dgm:spPr/>
      <dgm:t>
        <a:bodyPr/>
        <a:lstStyle/>
        <a:p>
          <a:endParaRPr lang="en-US">
            <a:solidFill>
              <a:schemeClr val="tx1"/>
            </a:solidFill>
          </a:endParaRPr>
        </a:p>
      </dgm:t>
    </dgm:pt>
    <dgm:pt modelId="{3224A162-6CAD-4449-9C38-511132465EF5}">
      <dgm:prSet phldrT="[Text]"/>
      <dgm:spPr/>
      <dgm:t>
        <a:bodyPr/>
        <a:lstStyle/>
        <a:p>
          <a:r>
            <a:rPr lang="en-US" dirty="0" smtClean="0"/>
            <a:t>Assurance Management</a:t>
          </a:r>
          <a:endParaRPr lang="en-US" dirty="0"/>
        </a:p>
      </dgm:t>
    </dgm:pt>
    <dgm:pt modelId="{29A43B19-ACF8-45D3-8498-4F1BEA251763}" type="parTrans" cxnId="{885D1708-0475-44D2-962F-5E0D70D103F6}">
      <dgm:prSet/>
      <dgm:spPr/>
      <dgm:t>
        <a:bodyPr/>
        <a:lstStyle/>
        <a:p>
          <a:endParaRPr lang="en-US">
            <a:solidFill>
              <a:schemeClr val="tx1"/>
            </a:solidFill>
          </a:endParaRPr>
        </a:p>
      </dgm:t>
    </dgm:pt>
    <dgm:pt modelId="{86D9FCB4-6D47-477F-B971-C4ED99E4E8E7}" type="sibTrans" cxnId="{885D1708-0475-44D2-962F-5E0D70D103F6}">
      <dgm:prSet/>
      <dgm:spPr/>
      <dgm:t>
        <a:bodyPr/>
        <a:lstStyle/>
        <a:p>
          <a:endParaRPr lang="en-US">
            <a:solidFill>
              <a:schemeClr val="tx1"/>
            </a:solidFill>
          </a:endParaRPr>
        </a:p>
      </dgm:t>
    </dgm:pt>
    <dgm:pt modelId="{AA3EFE80-0546-433D-B17F-071E78545CE3}">
      <dgm:prSet phldrT="[Text]"/>
      <dgm:spPr/>
      <dgm:t>
        <a:bodyPr/>
        <a:lstStyle/>
        <a:p>
          <a:r>
            <a:rPr lang="en-US" dirty="0" smtClean="0"/>
            <a:t>System Security Assurance</a:t>
          </a:r>
          <a:endParaRPr lang="en-US" dirty="0"/>
        </a:p>
      </dgm:t>
    </dgm:pt>
    <dgm:pt modelId="{A8522348-F634-4D9E-84D1-187760E51BB7}" type="parTrans" cxnId="{09464B68-B883-4185-AFF5-E609C11CDE73}">
      <dgm:prSet/>
      <dgm:spPr/>
      <dgm:t>
        <a:bodyPr/>
        <a:lstStyle/>
        <a:p>
          <a:endParaRPr lang="en-US">
            <a:solidFill>
              <a:schemeClr val="tx1"/>
            </a:solidFill>
          </a:endParaRPr>
        </a:p>
      </dgm:t>
    </dgm:pt>
    <dgm:pt modelId="{699EB469-C9B2-44EB-A9C7-1E2211B1A382}" type="sibTrans" cxnId="{09464B68-B883-4185-AFF5-E609C11CDE73}">
      <dgm:prSet/>
      <dgm:spPr/>
      <dgm:t>
        <a:bodyPr/>
        <a:lstStyle/>
        <a:p>
          <a:endParaRPr lang="en-US">
            <a:solidFill>
              <a:schemeClr val="tx1"/>
            </a:solidFill>
          </a:endParaRPr>
        </a:p>
      </dgm:t>
    </dgm:pt>
    <dgm:pt modelId="{1674D352-A18C-492A-9366-B26FAD584765}">
      <dgm:prSet phldrT="[Text]"/>
      <dgm:spPr/>
      <dgm:t>
        <a:bodyPr/>
        <a:lstStyle/>
        <a:p>
          <a:r>
            <a:rPr lang="en-US" dirty="0" smtClean="0"/>
            <a:t>System Functionality Assurance</a:t>
          </a:r>
          <a:endParaRPr lang="en-US" dirty="0"/>
        </a:p>
      </dgm:t>
    </dgm:pt>
    <dgm:pt modelId="{AC3B68E1-D32C-491F-9908-B4B2E0A5685A}" type="parTrans" cxnId="{0E69DDEB-0E62-4675-A175-95D25C6BA489}">
      <dgm:prSet/>
      <dgm:spPr/>
      <dgm:t>
        <a:bodyPr/>
        <a:lstStyle/>
        <a:p>
          <a:endParaRPr lang="en-US">
            <a:solidFill>
              <a:schemeClr val="tx1"/>
            </a:solidFill>
          </a:endParaRPr>
        </a:p>
      </dgm:t>
    </dgm:pt>
    <dgm:pt modelId="{6A68C0DF-22F9-4F39-B539-EDAE819D392F}" type="sibTrans" cxnId="{0E69DDEB-0E62-4675-A175-95D25C6BA489}">
      <dgm:prSet/>
      <dgm:spPr/>
      <dgm:t>
        <a:bodyPr/>
        <a:lstStyle/>
        <a:p>
          <a:endParaRPr lang="en-US">
            <a:solidFill>
              <a:schemeClr val="tx1"/>
            </a:solidFill>
          </a:endParaRPr>
        </a:p>
      </dgm:t>
    </dgm:pt>
    <dgm:pt modelId="{7517C19A-1A99-4B2D-BF64-B813AE326916}">
      <dgm:prSet phldrT="[Text]"/>
      <dgm:spPr/>
      <dgm:t>
        <a:bodyPr/>
        <a:lstStyle/>
        <a:p>
          <a:r>
            <a:rPr lang="en-US" dirty="0" smtClean="0"/>
            <a:t>System Operational Assurance</a:t>
          </a:r>
          <a:endParaRPr lang="en-US" dirty="0"/>
        </a:p>
      </dgm:t>
    </dgm:pt>
    <dgm:pt modelId="{C732EFF5-5965-4664-96DA-69908C42B524}" type="parTrans" cxnId="{977E09D7-DCEF-4728-AC14-8A211F1F607A}">
      <dgm:prSet/>
      <dgm:spPr/>
      <dgm:t>
        <a:bodyPr/>
        <a:lstStyle/>
        <a:p>
          <a:endParaRPr lang="en-US">
            <a:solidFill>
              <a:schemeClr val="tx1"/>
            </a:solidFill>
          </a:endParaRPr>
        </a:p>
      </dgm:t>
    </dgm:pt>
    <dgm:pt modelId="{E116605D-BD68-4A91-A704-8B53A64B4BEB}" type="sibTrans" cxnId="{977E09D7-DCEF-4728-AC14-8A211F1F607A}">
      <dgm:prSet/>
      <dgm:spPr/>
      <dgm:t>
        <a:bodyPr/>
        <a:lstStyle/>
        <a:p>
          <a:endParaRPr lang="en-US">
            <a:solidFill>
              <a:schemeClr val="tx1"/>
            </a:solidFill>
          </a:endParaRPr>
        </a:p>
      </dgm:t>
    </dgm:pt>
    <dgm:pt modelId="{2526B364-087B-4702-BA57-D475612C837C}">
      <dgm:prSet phldrT="[Text]"/>
      <dgm:spPr/>
      <dgm:t>
        <a:bodyPr/>
        <a:lstStyle/>
        <a:p>
          <a:r>
            <a:rPr lang="en-US" dirty="0" smtClean="0"/>
            <a:t>Assurance Assessment</a:t>
          </a:r>
          <a:endParaRPr lang="en-US" dirty="0"/>
        </a:p>
      </dgm:t>
    </dgm:pt>
    <dgm:pt modelId="{4F057A34-BAFC-4E2E-91DF-9835ACFA9388}" type="parTrans" cxnId="{1E27457A-EB51-4EF0-A222-A675AB72873F}">
      <dgm:prSet/>
      <dgm:spPr/>
      <dgm:t>
        <a:bodyPr/>
        <a:lstStyle/>
        <a:p>
          <a:endParaRPr lang="en-US">
            <a:solidFill>
              <a:schemeClr val="tx1"/>
            </a:solidFill>
          </a:endParaRPr>
        </a:p>
      </dgm:t>
    </dgm:pt>
    <dgm:pt modelId="{111ADCB1-DE2D-4425-BC77-D85E3EEB3534}" type="sibTrans" cxnId="{1E27457A-EB51-4EF0-A222-A675AB72873F}">
      <dgm:prSet/>
      <dgm:spPr/>
      <dgm:t>
        <a:bodyPr/>
        <a:lstStyle/>
        <a:p>
          <a:endParaRPr lang="en-US">
            <a:solidFill>
              <a:schemeClr val="tx1"/>
            </a:solidFill>
          </a:endParaRPr>
        </a:p>
      </dgm:t>
    </dgm:pt>
    <dgm:pt modelId="{712B203E-567D-4875-9BFE-9B04F5F7FC0E}">
      <dgm:prSet phldrT="[Text]"/>
      <dgm:spPr/>
      <dgm:t>
        <a:bodyPr/>
        <a:lstStyle/>
        <a:p>
          <a:r>
            <a:rPr lang="en-US" dirty="0" smtClean="0"/>
            <a:t>Competency Attributes of Effectiveness</a:t>
          </a:r>
          <a:endParaRPr lang="en-US" dirty="0"/>
        </a:p>
      </dgm:t>
    </dgm:pt>
    <dgm:pt modelId="{F1A8669A-8457-427C-9DA0-B5F96753531F}" type="parTrans" cxnId="{DA242122-D6E4-49B0-8642-A0AF633F2947}">
      <dgm:prSet/>
      <dgm:spPr/>
      <dgm:t>
        <a:bodyPr/>
        <a:lstStyle/>
        <a:p>
          <a:endParaRPr lang="en-US">
            <a:solidFill>
              <a:schemeClr val="tx1"/>
            </a:solidFill>
          </a:endParaRPr>
        </a:p>
      </dgm:t>
    </dgm:pt>
    <dgm:pt modelId="{93D28E64-3270-4023-9B09-70F155FB6C67}" type="sibTrans" cxnId="{DA242122-D6E4-49B0-8642-A0AF633F2947}">
      <dgm:prSet/>
      <dgm:spPr/>
      <dgm:t>
        <a:bodyPr/>
        <a:lstStyle/>
        <a:p>
          <a:endParaRPr lang="en-US">
            <a:solidFill>
              <a:schemeClr val="tx1"/>
            </a:solidFill>
          </a:endParaRPr>
        </a:p>
      </dgm:t>
    </dgm:pt>
    <dgm:pt modelId="{3F1C0747-4AEC-4A76-8736-19A7130BC76A}" type="pres">
      <dgm:prSet presAssocID="{9FD12459-B5E0-4874-99C3-088D65BBA69E}" presName="diagram" presStyleCnt="0">
        <dgm:presLayoutVars>
          <dgm:dir/>
          <dgm:resizeHandles val="exact"/>
        </dgm:presLayoutVars>
      </dgm:prSet>
      <dgm:spPr/>
      <dgm:t>
        <a:bodyPr/>
        <a:lstStyle/>
        <a:p>
          <a:endParaRPr lang="en-US"/>
        </a:p>
      </dgm:t>
    </dgm:pt>
    <dgm:pt modelId="{E7B227A3-FED1-415D-9B01-88911BA98C2C}" type="pres">
      <dgm:prSet presAssocID="{AE230F19-5B69-446C-B7D3-6C4DEDD96458}" presName="node" presStyleLbl="node1" presStyleIdx="0" presStyleCnt="8">
        <dgm:presLayoutVars>
          <dgm:bulletEnabled val="1"/>
        </dgm:presLayoutVars>
      </dgm:prSet>
      <dgm:spPr/>
      <dgm:t>
        <a:bodyPr/>
        <a:lstStyle/>
        <a:p>
          <a:endParaRPr lang="en-US"/>
        </a:p>
      </dgm:t>
    </dgm:pt>
    <dgm:pt modelId="{535F2926-E61A-4DB3-8876-B3424553024D}" type="pres">
      <dgm:prSet presAssocID="{06356665-620B-4C6E-B225-21AA18E309A3}" presName="sibTrans" presStyleCnt="0"/>
      <dgm:spPr/>
    </dgm:pt>
    <dgm:pt modelId="{0E6FA3D6-AD18-4BDC-A76C-8CCF2AF942A4}" type="pres">
      <dgm:prSet presAssocID="{61A5B9A1-460A-4DF1-B464-E83CB8A8F058}" presName="node" presStyleLbl="node1" presStyleIdx="1" presStyleCnt="8">
        <dgm:presLayoutVars>
          <dgm:bulletEnabled val="1"/>
        </dgm:presLayoutVars>
      </dgm:prSet>
      <dgm:spPr/>
      <dgm:t>
        <a:bodyPr/>
        <a:lstStyle/>
        <a:p>
          <a:endParaRPr lang="en-US"/>
        </a:p>
      </dgm:t>
    </dgm:pt>
    <dgm:pt modelId="{ED5136D3-ED24-40A1-AD7F-68B875A84535}" type="pres">
      <dgm:prSet presAssocID="{43FA7DD9-5704-4B90-9B32-8B2D40BA231D}" presName="sibTrans" presStyleCnt="0"/>
      <dgm:spPr/>
    </dgm:pt>
    <dgm:pt modelId="{2741C7C5-1F93-42A8-9F47-BA43FD869A6F}" type="pres">
      <dgm:prSet presAssocID="{2526B364-087B-4702-BA57-D475612C837C}" presName="node" presStyleLbl="node1" presStyleIdx="2" presStyleCnt="8">
        <dgm:presLayoutVars>
          <dgm:bulletEnabled val="1"/>
        </dgm:presLayoutVars>
      </dgm:prSet>
      <dgm:spPr/>
      <dgm:t>
        <a:bodyPr/>
        <a:lstStyle/>
        <a:p>
          <a:endParaRPr lang="en-US"/>
        </a:p>
      </dgm:t>
    </dgm:pt>
    <dgm:pt modelId="{DC396966-31D0-421E-92D7-9F0BCE8E4A63}" type="pres">
      <dgm:prSet presAssocID="{111ADCB1-DE2D-4425-BC77-D85E3EEB3534}" presName="sibTrans" presStyleCnt="0"/>
      <dgm:spPr/>
    </dgm:pt>
    <dgm:pt modelId="{2218804C-2B82-4D49-8DB0-3BA8F9602D17}" type="pres">
      <dgm:prSet presAssocID="{3224A162-6CAD-4449-9C38-511132465EF5}" presName="node" presStyleLbl="node1" presStyleIdx="3" presStyleCnt="8">
        <dgm:presLayoutVars>
          <dgm:bulletEnabled val="1"/>
        </dgm:presLayoutVars>
      </dgm:prSet>
      <dgm:spPr/>
      <dgm:t>
        <a:bodyPr/>
        <a:lstStyle/>
        <a:p>
          <a:endParaRPr lang="en-US"/>
        </a:p>
      </dgm:t>
    </dgm:pt>
    <dgm:pt modelId="{FE6A84B6-A375-4F2A-B133-718F96884B89}" type="pres">
      <dgm:prSet presAssocID="{86D9FCB4-6D47-477F-B971-C4ED99E4E8E7}" presName="sibTrans" presStyleCnt="0"/>
      <dgm:spPr/>
    </dgm:pt>
    <dgm:pt modelId="{CEC9911A-9B12-4585-8E30-C217EBCBB9D7}" type="pres">
      <dgm:prSet presAssocID="{AA3EFE80-0546-433D-B17F-071E78545CE3}" presName="node" presStyleLbl="node1" presStyleIdx="4" presStyleCnt="8">
        <dgm:presLayoutVars>
          <dgm:bulletEnabled val="1"/>
        </dgm:presLayoutVars>
      </dgm:prSet>
      <dgm:spPr/>
      <dgm:t>
        <a:bodyPr/>
        <a:lstStyle/>
        <a:p>
          <a:endParaRPr lang="en-US"/>
        </a:p>
      </dgm:t>
    </dgm:pt>
    <dgm:pt modelId="{EC19EBF1-C742-430C-974C-00599BADDC5B}" type="pres">
      <dgm:prSet presAssocID="{699EB469-C9B2-44EB-A9C7-1E2211B1A382}" presName="sibTrans" presStyleCnt="0"/>
      <dgm:spPr/>
    </dgm:pt>
    <dgm:pt modelId="{C6777D62-6456-4DE5-A848-DAF3B148E9CD}" type="pres">
      <dgm:prSet presAssocID="{1674D352-A18C-492A-9366-B26FAD584765}" presName="node" presStyleLbl="node1" presStyleIdx="5" presStyleCnt="8">
        <dgm:presLayoutVars>
          <dgm:bulletEnabled val="1"/>
        </dgm:presLayoutVars>
      </dgm:prSet>
      <dgm:spPr/>
      <dgm:t>
        <a:bodyPr/>
        <a:lstStyle/>
        <a:p>
          <a:endParaRPr lang="en-US"/>
        </a:p>
      </dgm:t>
    </dgm:pt>
    <dgm:pt modelId="{BEAF9E6F-125A-4ACD-AF64-A5C0C5C4E17E}" type="pres">
      <dgm:prSet presAssocID="{6A68C0DF-22F9-4F39-B539-EDAE819D392F}" presName="sibTrans" presStyleCnt="0"/>
      <dgm:spPr/>
    </dgm:pt>
    <dgm:pt modelId="{5BD01C41-3A8C-47C1-A96E-4DD906124DEE}" type="pres">
      <dgm:prSet presAssocID="{7517C19A-1A99-4B2D-BF64-B813AE326916}" presName="node" presStyleLbl="node1" presStyleIdx="6" presStyleCnt="8">
        <dgm:presLayoutVars>
          <dgm:bulletEnabled val="1"/>
        </dgm:presLayoutVars>
      </dgm:prSet>
      <dgm:spPr/>
      <dgm:t>
        <a:bodyPr/>
        <a:lstStyle/>
        <a:p>
          <a:endParaRPr lang="en-US"/>
        </a:p>
      </dgm:t>
    </dgm:pt>
    <dgm:pt modelId="{CF8B25A7-731D-4C05-86A3-8D8448CA6DDC}" type="pres">
      <dgm:prSet presAssocID="{E116605D-BD68-4A91-A704-8B53A64B4BEB}" presName="sibTrans" presStyleCnt="0"/>
      <dgm:spPr/>
    </dgm:pt>
    <dgm:pt modelId="{E510FDEA-1BF7-45E7-8E7D-846B8C9A4578}" type="pres">
      <dgm:prSet presAssocID="{712B203E-567D-4875-9BFE-9B04F5F7FC0E}" presName="node" presStyleLbl="node1" presStyleIdx="7" presStyleCnt="8">
        <dgm:presLayoutVars>
          <dgm:bulletEnabled val="1"/>
        </dgm:presLayoutVars>
      </dgm:prSet>
      <dgm:spPr/>
      <dgm:t>
        <a:bodyPr/>
        <a:lstStyle/>
        <a:p>
          <a:endParaRPr lang="en-US"/>
        </a:p>
      </dgm:t>
    </dgm:pt>
  </dgm:ptLst>
  <dgm:cxnLst>
    <dgm:cxn modelId="{93D4F8D7-24AC-45F5-89DA-7029D7365ADF}" type="presOf" srcId="{61A5B9A1-460A-4DF1-B464-E83CB8A8F058}" destId="{0E6FA3D6-AD18-4BDC-A76C-8CCF2AF942A4}" srcOrd="0" destOrd="0" presId="urn:microsoft.com/office/officeart/2005/8/layout/default"/>
    <dgm:cxn modelId="{05D7DF6F-992D-44FC-ADD8-E4EBB28E68AB}" type="presOf" srcId="{3224A162-6CAD-4449-9C38-511132465EF5}" destId="{2218804C-2B82-4D49-8DB0-3BA8F9602D17}" srcOrd="0" destOrd="0" presId="urn:microsoft.com/office/officeart/2005/8/layout/default"/>
    <dgm:cxn modelId="{21885B22-8451-419E-AAF2-F0B714EDC5AE}" srcId="{9FD12459-B5E0-4874-99C3-088D65BBA69E}" destId="{61A5B9A1-460A-4DF1-B464-E83CB8A8F058}" srcOrd="1" destOrd="0" parTransId="{37276B08-B81E-4C51-96F9-53F37CB43F48}" sibTransId="{43FA7DD9-5704-4B90-9B32-8B2D40BA231D}"/>
    <dgm:cxn modelId="{977E09D7-DCEF-4728-AC14-8A211F1F607A}" srcId="{9FD12459-B5E0-4874-99C3-088D65BBA69E}" destId="{7517C19A-1A99-4B2D-BF64-B813AE326916}" srcOrd="6" destOrd="0" parTransId="{C732EFF5-5965-4664-96DA-69908C42B524}" sibTransId="{E116605D-BD68-4A91-A704-8B53A64B4BEB}"/>
    <dgm:cxn modelId="{A5987932-FE1A-4B7B-B120-293732B740D1}" srcId="{9FD12459-B5E0-4874-99C3-088D65BBA69E}" destId="{AE230F19-5B69-446C-B7D3-6C4DEDD96458}" srcOrd="0" destOrd="0" parTransId="{2453C847-3440-4260-BEBF-68E2D6451BCA}" sibTransId="{06356665-620B-4C6E-B225-21AA18E309A3}"/>
    <dgm:cxn modelId="{F3AEE44A-B287-4C22-94F0-D50DAF42CB24}" type="presOf" srcId="{2526B364-087B-4702-BA57-D475612C837C}" destId="{2741C7C5-1F93-42A8-9F47-BA43FD869A6F}" srcOrd="0" destOrd="0" presId="urn:microsoft.com/office/officeart/2005/8/layout/default"/>
    <dgm:cxn modelId="{B7C931B9-1A69-4CB2-8E43-1A9545A53C26}" type="presOf" srcId="{1674D352-A18C-492A-9366-B26FAD584765}" destId="{C6777D62-6456-4DE5-A848-DAF3B148E9CD}" srcOrd="0" destOrd="0" presId="urn:microsoft.com/office/officeart/2005/8/layout/default"/>
    <dgm:cxn modelId="{09464B68-B883-4185-AFF5-E609C11CDE73}" srcId="{9FD12459-B5E0-4874-99C3-088D65BBA69E}" destId="{AA3EFE80-0546-433D-B17F-071E78545CE3}" srcOrd="4" destOrd="0" parTransId="{A8522348-F634-4D9E-84D1-187760E51BB7}" sibTransId="{699EB469-C9B2-44EB-A9C7-1E2211B1A382}"/>
    <dgm:cxn modelId="{885861A4-10D8-4B83-9DFC-18568E693C6A}" type="presOf" srcId="{7517C19A-1A99-4B2D-BF64-B813AE326916}" destId="{5BD01C41-3A8C-47C1-A96E-4DD906124DEE}" srcOrd="0" destOrd="0" presId="urn:microsoft.com/office/officeart/2005/8/layout/default"/>
    <dgm:cxn modelId="{DA242122-D6E4-49B0-8642-A0AF633F2947}" srcId="{9FD12459-B5E0-4874-99C3-088D65BBA69E}" destId="{712B203E-567D-4875-9BFE-9B04F5F7FC0E}" srcOrd="7" destOrd="0" parTransId="{F1A8669A-8457-427C-9DA0-B5F96753531F}" sibTransId="{93D28E64-3270-4023-9B09-70F155FB6C67}"/>
    <dgm:cxn modelId="{1E27457A-EB51-4EF0-A222-A675AB72873F}" srcId="{9FD12459-B5E0-4874-99C3-088D65BBA69E}" destId="{2526B364-087B-4702-BA57-D475612C837C}" srcOrd="2" destOrd="0" parTransId="{4F057A34-BAFC-4E2E-91DF-9835ACFA9388}" sibTransId="{111ADCB1-DE2D-4425-BC77-D85E3EEB3534}"/>
    <dgm:cxn modelId="{3D84F51C-243E-41F8-AC96-8EA59E9E4AF3}" type="presOf" srcId="{AE230F19-5B69-446C-B7D3-6C4DEDD96458}" destId="{E7B227A3-FED1-415D-9B01-88911BA98C2C}" srcOrd="0" destOrd="0" presId="urn:microsoft.com/office/officeart/2005/8/layout/default"/>
    <dgm:cxn modelId="{FD0AD2D3-987E-41A2-96C8-CB2445CB1C08}" type="presOf" srcId="{AA3EFE80-0546-433D-B17F-071E78545CE3}" destId="{CEC9911A-9B12-4585-8E30-C217EBCBB9D7}" srcOrd="0" destOrd="0" presId="urn:microsoft.com/office/officeart/2005/8/layout/default"/>
    <dgm:cxn modelId="{885D1708-0475-44D2-962F-5E0D70D103F6}" srcId="{9FD12459-B5E0-4874-99C3-088D65BBA69E}" destId="{3224A162-6CAD-4449-9C38-511132465EF5}" srcOrd="3" destOrd="0" parTransId="{29A43B19-ACF8-45D3-8498-4F1BEA251763}" sibTransId="{86D9FCB4-6D47-477F-B971-C4ED99E4E8E7}"/>
    <dgm:cxn modelId="{B794104A-2549-4C6B-9F2E-2F70936701C6}" type="presOf" srcId="{9FD12459-B5E0-4874-99C3-088D65BBA69E}" destId="{3F1C0747-4AEC-4A76-8736-19A7130BC76A}" srcOrd="0" destOrd="0" presId="urn:microsoft.com/office/officeart/2005/8/layout/default"/>
    <dgm:cxn modelId="{0E69DDEB-0E62-4675-A175-95D25C6BA489}" srcId="{9FD12459-B5E0-4874-99C3-088D65BBA69E}" destId="{1674D352-A18C-492A-9366-B26FAD584765}" srcOrd="5" destOrd="0" parTransId="{AC3B68E1-D32C-491F-9908-B4B2E0A5685A}" sibTransId="{6A68C0DF-22F9-4F39-B539-EDAE819D392F}"/>
    <dgm:cxn modelId="{70F67686-57C4-4D9C-9D4E-278127F0638E}" type="presOf" srcId="{712B203E-567D-4875-9BFE-9B04F5F7FC0E}" destId="{E510FDEA-1BF7-45E7-8E7D-846B8C9A4578}" srcOrd="0" destOrd="0" presId="urn:microsoft.com/office/officeart/2005/8/layout/default"/>
    <dgm:cxn modelId="{F227945A-5F12-4081-89B6-2024CC6DE05D}" type="presParOf" srcId="{3F1C0747-4AEC-4A76-8736-19A7130BC76A}" destId="{E7B227A3-FED1-415D-9B01-88911BA98C2C}" srcOrd="0" destOrd="0" presId="urn:microsoft.com/office/officeart/2005/8/layout/default"/>
    <dgm:cxn modelId="{B682801D-3036-410F-A934-229E6FDDE008}" type="presParOf" srcId="{3F1C0747-4AEC-4A76-8736-19A7130BC76A}" destId="{535F2926-E61A-4DB3-8876-B3424553024D}" srcOrd="1" destOrd="0" presId="urn:microsoft.com/office/officeart/2005/8/layout/default"/>
    <dgm:cxn modelId="{7AD629C7-B8A9-4B38-A46D-F7CD8C690B44}" type="presParOf" srcId="{3F1C0747-4AEC-4A76-8736-19A7130BC76A}" destId="{0E6FA3D6-AD18-4BDC-A76C-8CCF2AF942A4}" srcOrd="2" destOrd="0" presId="urn:microsoft.com/office/officeart/2005/8/layout/default"/>
    <dgm:cxn modelId="{54A93915-BF4D-48F9-AC96-D0F139EF604D}" type="presParOf" srcId="{3F1C0747-4AEC-4A76-8736-19A7130BC76A}" destId="{ED5136D3-ED24-40A1-AD7F-68B875A84535}" srcOrd="3" destOrd="0" presId="urn:microsoft.com/office/officeart/2005/8/layout/default"/>
    <dgm:cxn modelId="{9DE388F3-01FE-4ED7-B618-C2EF4C4BA8A1}" type="presParOf" srcId="{3F1C0747-4AEC-4A76-8736-19A7130BC76A}" destId="{2741C7C5-1F93-42A8-9F47-BA43FD869A6F}" srcOrd="4" destOrd="0" presId="urn:microsoft.com/office/officeart/2005/8/layout/default"/>
    <dgm:cxn modelId="{BBC43FA8-45F4-459F-AC41-7B73E2C9CEE2}" type="presParOf" srcId="{3F1C0747-4AEC-4A76-8736-19A7130BC76A}" destId="{DC396966-31D0-421E-92D7-9F0BCE8E4A63}" srcOrd="5" destOrd="0" presId="urn:microsoft.com/office/officeart/2005/8/layout/default"/>
    <dgm:cxn modelId="{49FD3D6F-1087-4B9F-9248-8E2D3FF6136F}" type="presParOf" srcId="{3F1C0747-4AEC-4A76-8736-19A7130BC76A}" destId="{2218804C-2B82-4D49-8DB0-3BA8F9602D17}" srcOrd="6" destOrd="0" presId="urn:microsoft.com/office/officeart/2005/8/layout/default"/>
    <dgm:cxn modelId="{19DC93BF-98CF-4533-8A28-87627E2B55C9}" type="presParOf" srcId="{3F1C0747-4AEC-4A76-8736-19A7130BC76A}" destId="{FE6A84B6-A375-4F2A-B133-718F96884B89}" srcOrd="7" destOrd="0" presId="urn:microsoft.com/office/officeart/2005/8/layout/default"/>
    <dgm:cxn modelId="{631739B8-014F-4C3B-9C64-72595F464362}" type="presParOf" srcId="{3F1C0747-4AEC-4A76-8736-19A7130BC76A}" destId="{CEC9911A-9B12-4585-8E30-C217EBCBB9D7}" srcOrd="8" destOrd="0" presId="urn:microsoft.com/office/officeart/2005/8/layout/default"/>
    <dgm:cxn modelId="{8473DB4E-D32D-470E-A5CC-098561E788FE}" type="presParOf" srcId="{3F1C0747-4AEC-4A76-8736-19A7130BC76A}" destId="{EC19EBF1-C742-430C-974C-00599BADDC5B}" srcOrd="9" destOrd="0" presId="urn:microsoft.com/office/officeart/2005/8/layout/default"/>
    <dgm:cxn modelId="{6F295E5B-72BE-47CD-A290-CE70F60A6160}" type="presParOf" srcId="{3F1C0747-4AEC-4A76-8736-19A7130BC76A}" destId="{C6777D62-6456-4DE5-A848-DAF3B148E9CD}" srcOrd="10" destOrd="0" presId="urn:microsoft.com/office/officeart/2005/8/layout/default"/>
    <dgm:cxn modelId="{CA990754-140A-4DB1-9B82-9E3BA273CC21}" type="presParOf" srcId="{3F1C0747-4AEC-4A76-8736-19A7130BC76A}" destId="{BEAF9E6F-125A-4ACD-AF64-A5C0C5C4E17E}" srcOrd="11" destOrd="0" presId="urn:microsoft.com/office/officeart/2005/8/layout/default"/>
    <dgm:cxn modelId="{0021F6EF-46DD-4325-8527-80EEEB8ED3D0}" type="presParOf" srcId="{3F1C0747-4AEC-4A76-8736-19A7130BC76A}" destId="{5BD01C41-3A8C-47C1-A96E-4DD906124DEE}" srcOrd="12" destOrd="0" presId="urn:microsoft.com/office/officeart/2005/8/layout/default"/>
    <dgm:cxn modelId="{98F32497-C833-4DAA-ACAB-CB07019A8970}" type="presParOf" srcId="{3F1C0747-4AEC-4A76-8736-19A7130BC76A}" destId="{CF8B25A7-731D-4C05-86A3-8D8448CA6DDC}" srcOrd="13" destOrd="0" presId="urn:microsoft.com/office/officeart/2005/8/layout/default"/>
    <dgm:cxn modelId="{F07C4E70-0AC8-4352-AE7A-7D8AC3B5C7E7}" type="presParOf" srcId="{3F1C0747-4AEC-4A76-8736-19A7130BC76A}" destId="{E510FDEA-1BF7-45E7-8E7D-846B8C9A45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D12459-B5E0-4874-99C3-088D65BBA69E}"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AE230F19-5B69-446C-B7D3-6C4DEDD96458}">
      <dgm:prSet phldrT="[Text]"/>
      <dgm:spPr>
        <a:solidFill>
          <a:schemeClr val="tx1"/>
        </a:solidFill>
      </dgm:spPr>
      <dgm:t>
        <a:bodyPr/>
        <a:lstStyle/>
        <a:p>
          <a:r>
            <a:rPr lang="en-US" dirty="0" smtClean="0">
              <a:solidFill>
                <a:schemeClr val="bg1"/>
              </a:solidFill>
            </a:rPr>
            <a:t>Assurance Across Life Cycles</a:t>
          </a:r>
          <a:endParaRPr lang="en-US" dirty="0">
            <a:solidFill>
              <a:schemeClr val="bg1"/>
            </a:solidFill>
          </a:endParaRPr>
        </a:p>
      </dgm:t>
    </dgm:pt>
    <dgm:pt modelId="{2453C847-3440-4260-BEBF-68E2D6451BCA}" type="parTrans" cxnId="{A5987932-FE1A-4B7B-B120-293732B740D1}">
      <dgm:prSet/>
      <dgm:spPr/>
      <dgm:t>
        <a:bodyPr/>
        <a:lstStyle/>
        <a:p>
          <a:endParaRPr lang="en-US">
            <a:solidFill>
              <a:schemeClr val="tx1"/>
            </a:solidFill>
          </a:endParaRPr>
        </a:p>
      </dgm:t>
    </dgm:pt>
    <dgm:pt modelId="{06356665-620B-4C6E-B225-21AA18E309A3}" type="sibTrans" cxnId="{A5987932-FE1A-4B7B-B120-293732B740D1}">
      <dgm:prSet/>
      <dgm:spPr/>
      <dgm:t>
        <a:bodyPr/>
        <a:lstStyle/>
        <a:p>
          <a:endParaRPr lang="en-US" dirty="0">
            <a:solidFill>
              <a:schemeClr val="tx1"/>
            </a:solidFill>
          </a:endParaRPr>
        </a:p>
      </dgm:t>
    </dgm:pt>
    <dgm:pt modelId="{61A5B9A1-460A-4DF1-B464-E83CB8A8F058}">
      <dgm:prSet phldrT="[Text]"/>
      <dgm:spPr>
        <a:solidFill>
          <a:schemeClr val="tx1"/>
        </a:solidFill>
      </dgm:spPr>
      <dgm:t>
        <a:bodyPr/>
        <a:lstStyle/>
        <a:p>
          <a:r>
            <a:rPr lang="en-US" dirty="0" smtClean="0">
              <a:solidFill>
                <a:schemeClr val="bg1"/>
              </a:solidFill>
            </a:rPr>
            <a:t>Risk Management</a:t>
          </a:r>
          <a:endParaRPr lang="en-US" dirty="0">
            <a:solidFill>
              <a:schemeClr val="bg1"/>
            </a:solidFill>
          </a:endParaRPr>
        </a:p>
      </dgm:t>
    </dgm:pt>
    <dgm:pt modelId="{37276B08-B81E-4C51-96F9-53F37CB43F48}" type="parTrans" cxnId="{21885B22-8451-419E-AAF2-F0B714EDC5AE}">
      <dgm:prSet/>
      <dgm:spPr/>
      <dgm:t>
        <a:bodyPr/>
        <a:lstStyle/>
        <a:p>
          <a:endParaRPr lang="en-US">
            <a:solidFill>
              <a:schemeClr val="tx1"/>
            </a:solidFill>
          </a:endParaRPr>
        </a:p>
      </dgm:t>
    </dgm:pt>
    <dgm:pt modelId="{43FA7DD9-5704-4B90-9B32-8B2D40BA231D}" type="sibTrans" cxnId="{21885B22-8451-419E-AAF2-F0B714EDC5AE}">
      <dgm:prSet/>
      <dgm:spPr/>
      <dgm:t>
        <a:bodyPr/>
        <a:lstStyle/>
        <a:p>
          <a:endParaRPr lang="en-US">
            <a:solidFill>
              <a:schemeClr val="tx1"/>
            </a:solidFill>
          </a:endParaRPr>
        </a:p>
      </dgm:t>
    </dgm:pt>
    <dgm:pt modelId="{3224A162-6CAD-4449-9C38-511132465EF5}">
      <dgm:prSet phldrT="[Text]"/>
      <dgm:spPr/>
      <dgm:t>
        <a:bodyPr/>
        <a:lstStyle/>
        <a:p>
          <a:r>
            <a:rPr lang="en-US" dirty="0" smtClean="0"/>
            <a:t>Assurance Management</a:t>
          </a:r>
          <a:endParaRPr lang="en-US" dirty="0"/>
        </a:p>
      </dgm:t>
    </dgm:pt>
    <dgm:pt modelId="{29A43B19-ACF8-45D3-8498-4F1BEA251763}" type="parTrans" cxnId="{885D1708-0475-44D2-962F-5E0D70D103F6}">
      <dgm:prSet/>
      <dgm:spPr/>
      <dgm:t>
        <a:bodyPr/>
        <a:lstStyle/>
        <a:p>
          <a:endParaRPr lang="en-US">
            <a:solidFill>
              <a:schemeClr val="tx1"/>
            </a:solidFill>
          </a:endParaRPr>
        </a:p>
      </dgm:t>
    </dgm:pt>
    <dgm:pt modelId="{86D9FCB4-6D47-477F-B971-C4ED99E4E8E7}" type="sibTrans" cxnId="{885D1708-0475-44D2-962F-5E0D70D103F6}">
      <dgm:prSet/>
      <dgm:spPr/>
      <dgm:t>
        <a:bodyPr/>
        <a:lstStyle/>
        <a:p>
          <a:endParaRPr lang="en-US">
            <a:solidFill>
              <a:schemeClr val="tx1"/>
            </a:solidFill>
          </a:endParaRPr>
        </a:p>
      </dgm:t>
    </dgm:pt>
    <dgm:pt modelId="{AA3EFE80-0546-433D-B17F-071E78545CE3}">
      <dgm:prSet phldrT="[Text]"/>
      <dgm:spPr/>
      <dgm:t>
        <a:bodyPr/>
        <a:lstStyle/>
        <a:p>
          <a:r>
            <a:rPr lang="en-US" dirty="0" smtClean="0"/>
            <a:t>System Security Assurance</a:t>
          </a:r>
          <a:endParaRPr lang="en-US" dirty="0"/>
        </a:p>
      </dgm:t>
    </dgm:pt>
    <dgm:pt modelId="{A8522348-F634-4D9E-84D1-187760E51BB7}" type="parTrans" cxnId="{09464B68-B883-4185-AFF5-E609C11CDE73}">
      <dgm:prSet/>
      <dgm:spPr/>
      <dgm:t>
        <a:bodyPr/>
        <a:lstStyle/>
        <a:p>
          <a:endParaRPr lang="en-US">
            <a:solidFill>
              <a:schemeClr val="tx1"/>
            </a:solidFill>
          </a:endParaRPr>
        </a:p>
      </dgm:t>
    </dgm:pt>
    <dgm:pt modelId="{699EB469-C9B2-44EB-A9C7-1E2211B1A382}" type="sibTrans" cxnId="{09464B68-B883-4185-AFF5-E609C11CDE73}">
      <dgm:prSet/>
      <dgm:spPr/>
      <dgm:t>
        <a:bodyPr/>
        <a:lstStyle/>
        <a:p>
          <a:endParaRPr lang="en-US">
            <a:solidFill>
              <a:schemeClr val="tx1"/>
            </a:solidFill>
          </a:endParaRPr>
        </a:p>
      </dgm:t>
    </dgm:pt>
    <dgm:pt modelId="{1674D352-A18C-492A-9366-B26FAD584765}">
      <dgm:prSet phldrT="[Text]"/>
      <dgm:spPr/>
      <dgm:t>
        <a:bodyPr/>
        <a:lstStyle/>
        <a:p>
          <a:r>
            <a:rPr lang="en-US" dirty="0" smtClean="0"/>
            <a:t>System Functionality Assurance</a:t>
          </a:r>
          <a:endParaRPr lang="en-US" dirty="0"/>
        </a:p>
      </dgm:t>
    </dgm:pt>
    <dgm:pt modelId="{AC3B68E1-D32C-491F-9908-B4B2E0A5685A}" type="parTrans" cxnId="{0E69DDEB-0E62-4675-A175-95D25C6BA489}">
      <dgm:prSet/>
      <dgm:spPr/>
      <dgm:t>
        <a:bodyPr/>
        <a:lstStyle/>
        <a:p>
          <a:endParaRPr lang="en-US">
            <a:solidFill>
              <a:schemeClr val="tx1"/>
            </a:solidFill>
          </a:endParaRPr>
        </a:p>
      </dgm:t>
    </dgm:pt>
    <dgm:pt modelId="{6A68C0DF-22F9-4F39-B539-EDAE819D392F}" type="sibTrans" cxnId="{0E69DDEB-0E62-4675-A175-95D25C6BA489}">
      <dgm:prSet/>
      <dgm:spPr/>
      <dgm:t>
        <a:bodyPr/>
        <a:lstStyle/>
        <a:p>
          <a:endParaRPr lang="en-US">
            <a:solidFill>
              <a:schemeClr val="tx1"/>
            </a:solidFill>
          </a:endParaRPr>
        </a:p>
      </dgm:t>
    </dgm:pt>
    <dgm:pt modelId="{7517C19A-1A99-4B2D-BF64-B813AE326916}">
      <dgm:prSet phldrT="[Text]"/>
      <dgm:spPr/>
      <dgm:t>
        <a:bodyPr/>
        <a:lstStyle/>
        <a:p>
          <a:r>
            <a:rPr lang="en-US" dirty="0" smtClean="0"/>
            <a:t>System Operational Assurance</a:t>
          </a:r>
          <a:endParaRPr lang="en-US" dirty="0"/>
        </a:p>
      </dgm:t>
    </dgm:pt>
    <dgm:pt modelId="{C732EFF5-5965-4664-96DA-69908C42B524}" type="parTrans" cxnId="{977E09D7-DCEF-4728-AC14-8A211F1F607A}">
      <dgm:prSet/>
      <dgm:spPr/>
      <dgm:t>
        <a:bodyPr/>
        <a:lstStyle/>
        <a:p>
          <a:endParaRPr lang="en-US">
            <a:solidFill>
              <a:schemeClr val="tx1"/>
            </a:solidFill>
          </a:endParaRPr>
        </a:p>
      </dgm:t>
    </dgm:pt>
    <dgm:pt modelId="{E116605D-BD68-4A91-A704-8B53A64B4BEB}" type="sibTrans" cxnId="{977E09D7-DCEF-4728-AC14-8A211F1F607A}">
      <dgm:prSet/>
      <dgm:spPr/>
      <dgm:t>
        <a:bodyPr/>
        <a:lstStyle/>
        <a:p>
          <a:endParaRPr lang="en-US">
            <a:solidFill>
              <a:schemeClr val="tx1"/>
            </a:solidFill>
          </a:endParaRPr>
        </a:p>
      </dgm:t>
    </dgm:pt>
    <dgm:pt modelId="{2526B364-087B-4702-BA57-D475612C837C}">
      <dgm:prSet phldrT="[Text]"/>
      <dgm:spPr>
        <a:solidFill>
          <a:srgbClr val="92D050"/>
        </a:solidFill>
      </dgm:spPr>
      <dgm:t>
        <a:bodyPr/>
        <a:lstStyle/>
        <a:p>
          <a:r>
            <a:rPr lang="en-US" dirty="0" smtClean="0">
              <a:solidFill>
                <a:schemeClr val="tx1"/>
              </a:solidFill>
            </a:rPr>
            <a:t>Assurance Assessment</a:t>
          </a:r>
          <a:endParaRPr lang="en-US" dirty="0">
            <a:solidFill>
              <a:schemeClr val="tx1"/>
            </a:solidFill>
          </a:endParaRPr>
        </a:p>
      </dgm:t>
    </dgm:pt>
    <dgm:pt modelId="{4F057A34-BAFC-4E2E-91DF-9835ACFA9388}" type="parTrans" cxnId="{1E27457A-EB51-4EF0-A222-A675AB72873F}">
      <dgm:prSet/>
      <dgm:spPr/>
      <dgm:t>
        <a:bodyPr/>
        <a:lstStyle/>
        <a:p>
          <a:endParaRPr lang="en-US">
            <a:solidFill>
              <a:schemeClr val="tx1"/>
            </a:solidFill>
          </a:endParaRPr>
        </a:p>
      </dgm:t>
    </dgm:pt>
    <dgm:pt modelId="{111ADCB1-DE2D-4425-BC77-D85E3EEB3534}" type="sibTrans" cxnId="{1E27457A-EB51-4EF0-A222-A675AB72873F}">
      <dgm:prSet/>
      <dgm:spPr/>
      <dgm:t>
        <a:bodyPr/>
        <a:lstStyle/>
        <a:p>
          <a:endParaRPr lang="en-US">
            <a:solidFill>
              <a:schemeClr val="tx1"/>
            </a:solidFill>
          </a:endParaRPr>
        </a:p>
      </dgm:t>
    </dgm:pt>
    <dgm:pt modelId="{712B203E-567D-4875-9BFE-9B04F5F7FC0E}">
      <dgm:prSet phldrT="[Text]"/>
      <dgm:spPr/>
      <dgm:t>
        <a:bodyPr/>
        <a:lstStyle/>
        <a:p>
          <a:r>
            <a:rPr lang="en-US" dirty="0" smtClean="0"/>
            <a:t>Competency Attributes of Effectiveness</a:t>
          </a:r>
          <a:endParaRPr lang="en-US" dirty="0"/>
        </a:p>
      </dgm:t>
    </dgm:pt>
    <dgm:pt modelId="{F1A8669A-8457-427C-9DA0-B5F96753531F}" type="parTrans" cxnId="{DA242122-D6E4-49B0-8642-A0AF633F2947}">
      <dgm:prSet/>
      <dgm:spPr/>
      <dgm:t>
        <a:bodyPr/>
        <a:lstStyle/>
        <a:p>
          <a:endParaRPr lang="en-US">
            <a:solidFill>
              <a:schemeClr val="tx1"/>
            </a:solidFill>
          </a:endParaRPr>
        </a:p>
      </dgm:t>
    </dgm:pt>
    <dgm:pt modelId="{93D28E64-3270-4023-9B09-70F155FB6C67}" type="sibTrans" cxnId="{DA242122-D6E4-49B0-8642-A0AF633F2947}">
      <dgm:prSet/>
      <dgm:spPr/>
      <dgm:t>
        <a:bodyPr/>
        <a:lstStyle/>
        <a:p>
          <a:endParaRPr lang="en-US">
            <a:solidFill>
              <a:schemeClr val="tx1"/>
            </a:solidFill>
          </a:endParaRPr>
        </a:p>
      </dgm:t>
    </dgm:pt>
    <dgm:pt modelId="{3F1C0747-4AEC-4A76-8736-19A7130BC76A}" type="pres">
      <dgm:prSet presAssocID="{9FD12459-B5E0-4874-99C3-088D65BBA69E}" presName="diagram" presStyleCnt="0">
        <dgm:presLayoutVars>
          <dgm:dir/>
          <dgm:resizeHandles val="exact"/>
        </dgm:presLayoutVars>
      </dgm:prSet>
      <dgm:spPr/>
      <dgm:t>
        <a:bodyPr/>
        <a:lstStyle/>
        <a:p>
          <a:endParaRPr lang="en-US"/>
        </a:p>
      </dgm:t>
    </dgm:pt>
    <dgm:pt modelId="{E7B227A3-FED1-415D-9B01-88911BA98C2C}" type="pres">
      <dgm:prSet presAssocID="{AE230F19-5B69-446C-B7D3-6C4DEDD96458}" presName="node" presStyleLbl="node1" presStyleIdx="0" presStyleCnt="8">
        <dgm:presLayoutVars>
          <dgm:bulletEnabled val="1"/>
        </dgm:presLayoutVars>
      </dgm:prSet>
      <dgm:spPr/>
      <dgm:t>
        <a:bodyPr/>
        <a:lstStyle/>
        <a:p>
          <a:endParaRPr lang="en-US"/>
        </a:p>
      </dgm:t>
    </dgm:pt>
    <dgm:pt modelId="{535F2926-E61A-4DB3-8876-B3424553024D}" type="pres">
      <dgm:prSet presAssocID="{06356665-620B-4C6E-B225-21AA18E309A3}" presName="sibTrans" presStyleCnt="0"/>
      <dgm:spPr/>
    </dgm:pt>
    <dgm:pt modelId="{0E6FA3D6-AD18-4BDC-A76C-8CCF2AF942A4}" type="pres">
      <dgm:prSet presAssocID="{61A5B9A1-460A-4DF1-B464-E83CB8A8F058}" presName="node" presStyleLbl="node1" presStyleIdx="1" presStyleCnt="8">
        <dgm:presLayoutVars>
          <dgm:bulletEnabled val="1"/>
        </dgm:presLayoutVars>
      </dgm:prSet>
      <dgm:spPr/>
      <dgm:t>
        <a:bodyPr/>
        <a:lstStyle/>
        <a:p>
          <a:endParaRPr lang="en-US"/>
        </a:p>
      </dgm:t>
    </dgm:pt>
    <dgm:pt modelId="{ED5136D3-ED24-40A1-AD7F-68B875A84535}" type="pres">
      <dgm:prSet presAssocID="{43FA7DD9-5704-4B90-9B32-8B2D40BA231D}" presName="sibTrans" presStyleCnt="0"/>
      <dgm:spPr/>
    </dgm:pt>
    <dgm:pt modelId="{2741C7C5-1F93-42A8-9F47-BA43FD869A6F}" type="pres">
      <dgm:prSet presAssocID="{2526B364-087B-4702-BA57-D475612C837C}" presName="node" presStyleLbl="node1" presStyleIdx="2" presStyleCnt="8">
        <dgm:presLayoutVars>
          <dgm:bulletEnabled val="1"/>
        </dgm:presLayoutVars>
      </dgm:prSet>
      <dgm:spPr/>
      <dgm:t>
        <a:bodyPr/>
        <a:lstStyle/>
        <a:p>
          <a:endParaRPr lang="en-US"/>
        </a:p>
      </dgm:t>
    </dgm:pt>
    <dgm:pt modelId="{DC396966-31D0-421E-92D7-9F0BCE8E4A63}" type="pres">
      <dgm:prSet presAssocID="{111ADCB1-DE2D-4425-BC77-D85E3EEB3534}" presName="sibTrans" presStyleCnt="0"/>
      <dgm:spPr/>
    </dgm:pt>
    <dgm:pt modelId="{2218804C-2B82-4D49-8DB0-3BA8F9602D17}" type="pres">
      <dgm:prSet presAssocID="{3224A162-6CAD-4449-9C38-511132465EF5}" presName="node" presStyleLbl="node1" presStyleIdx="3" presStyleCnt="8">
        <dgm:presLayoutVars>
          <dgm:bulletEnabled val="1"/>
        </dgm:presLayoutVars>
      </dgm:prSet>
      <dgm:spPr/>
      <dgm:t>
        <a:bodyPr/>
        <a:lstStyle/>
        <a:p>
          <a:endParaRPr lang="en-US"/>
        </a:p>
      </dgm:t>
    </dgm:pt>
    <dgm:pt modelId="{FE6A84B6-A375-4F2A-B133-718F96884B89}" type="pres">
      <dgm:prSet presAssocID="{86D9FCB4-6D47-477F-B971-C4ED99E4E8E7}" presName="sibTrans" presStyleCnt="0"/>
      <dgm:spPr/>
    </dgm:pt>
    <dgm:pt modelId="{CEC9911A-9B12-4585-8E30-C217EBCBB9D7}" type="pres">
      <dgm:prSet presAssocID="{AA3EFE80-0546-433D-B17F-071E78545CE3}" presName="node" presStyleLbl="node1" presStyleIdx="4" presStyleCnt="8">
        <dgm:presLayoutVars>
          <dgm:bulletEnabled val="1"/>
        </dgm:presLayoutVars>
      </dgm:prSet>
      <dgm:spPr/>
      <dgm:t>
        <a:bodyPr/>
        <a:lstStyle/>
        <a:p>
          <a:endParaRPr lang="en-US"/>
        </a:p>
      </dgm:t>
    </dgm:pt>
    <dgm:pt modelId="{EC19EBF1-C742-430C-974C-00599BADDC5B}" type="pres">
      <dgm:prSet presAssocID="{699EB469-C9B2-44EB-A9C7-1E2211B1A382}" presName="sibTrans" presStyleCnt="0"/>
      <dgm:spPr/>
    </dgm:pt>
    <dgm:pt modelId="{C6777D62-6456-4DE5-A848-DAF3B148E9CD}" type="pres">
      <dgm:prSet presAssocID="{1674D352-A18C-492A-9366-B26FAD584765}" presName="node" presStyleLbl="node1" presStyleIdx="5" presStyleCnt="8">
        <dgm:presLayoutVars>
          <dgm:bulletEnabled val="1"/>
        </dgm:presLayoutVars>
      </dgm:prSet>
      <dgm:spPr/>
      <dgm:t>
        <a:bodyPr/>
        <a:lstStyle/>
        <a:p>
          <a:endParaRPr lang="en-US"/>
        </a:p>
      </dgm:t>
    </dgm:pt>
    <dgm:pt modelId="{BEAF9E6F-125A-4ACD-AF64-A5C0C5C4E17E}" type="pres">
      <dgm:prSet presAssocID="{6A68C0DF-22F9-4F39-B539-EDAE819D392F}" presName="sibTrans" presStyleCnt="0"/>
      <dgm:spPr/>
    </dgm:pt>
    <dgm:pt modelId="{5BD01C41-3A8C-47C1-A96E-4DD906124DEE}" type="pres">
      <dgm:prSet presAssocID="{7517C19A-1A99-4B2D-BF64-B813AE326916}" presName="node" presStyleLbl="node1" presStyleIdx="6" presStyleCnt="8">
        <dgm:presLayoutVars>
          <dgm:bulletEnabled val="1"/>
        </dgm:presLayoutVars>
      </dgm:prSet>
      <dgm:spPr/>
      <dgm:t>
        <a:bodyPr/>
        <a:lstStyle/>
        <a:p>
          <a:endParaRPr lang="en-US"/>
        </a:p>
      </dgm:t>
    </dgm:pt>
    <dgm:pt modelId="{CF8B25A7-731D-4C05-86A3-8D8448CA6DDC}" type="pres">
      <dgm:prSet presAssocID="{E116605D-BD68-4A91-A704-8B53A64B4BEB}" presName="sibTrans" presStyleCnt="0"/>
      <dgm:spPr/>
    </dgm:pt>
    <dgm:pt modelId="{E510FDEA-1BF7-45E7-8E7D-846B8C9A4578}" type="pres">
      <dgm:prSet presAssocID="{712B203E-567D-4875-9BFE-9B04F5F7FC0E}" presName="node" presStyleLbl="node1" presStyleIdx="7" presStyleCnt="8">
        <dgm:presLayoutVars>
          <dgm:bulletEnabled val="1"/>
        </dgm:presLayoutVars>
      </dgm:prSet>
      <dgm:spPr/>
      <dgm:t>
        <a:bodyPr/>
        <a:lstStyle/>
        <a:p>
          <a:endParaRPr lang="en-US"/>
        </a:p>
      </dgm:t>
    </dgm:pt>
  </dgm:ptLst>
  <dgm:cxnLst>
    <dgm:cxn modelId="{DA242122-D6E4-49B0-8642-A0AF633F2947}" srcId="{9FD12459-B5E0-4874-99C3-088D65BBA69E}" destId="{712B203E-567D-4875-9BFE-9B04F5F7FC0E}" srcOrd="7" destOrd="0" parTransId="{F1A8669A-8457-427C-9DA0-B5F96753531F}" sibTransId="{93D28E64-3270-4023-9B09-70F155FB6C67}"/>
    <dgm:cxn modelId="{21885B22-8451-419E-AAF2-F0B714EDC5AE}" srcId="{9FD12459-B5E0-4874-99C3-088D65BBA69E}" destId="{61A5B9A1-460A-4DF1-B464-E83CB8A8F058}" srcOrd="1" destOrd="0" parTransId="{37276B08-B81E-4C51-96F9-53F37CB43F48}" sibTransId="{43FA7DD9-5704-4B90-9B32-8B2D40BA231D}"/>
    <dgm:cxn modelId="{D1C85793-11F1-4352-B82E-7B097BF98205}" type="presOf" srcId="{AE230F19-5B69-446C-B7D3-6C4DEDD96458}" destId="{E7B227A3-FED1-415D-9B01-88911BA98C2C}" srcOrd="0" destOrd="0" presId="urn:microsoft.com/office/officeart/2005/8/layout/default"/>
    <dgm:cxn modelId="{045E6B31-9AB2-40C6-B61F-6D87948D5988}" type="presOf" srcId="{AA3EFE80-0546-433D-B17F-071E78545CE3}" destId="{CEC9911A-9B12-4585-8E30-C217EBCBB9D7}" srcOrd="0" destOrd="0" presId="urn:microsoft.com/office/officeart/2005/8/layout/default"/>
    <dgm:cxn modelId="{F767FD3A-8A63-4E07-AEFF-DE838116836D}" type="presOf" srcId="{61A5B9A1-460A-4DF1-B464-E83CB8A8F058}" destId="{0E6FA3D6-AD18-4BDC-A76C-8CCF2AF942A4}" srcOrd="0" destOrd="0" presId="urn:microsoft.com/office/officeart/2005/8/layout/default"/>
    <dgm:cxn modelId="{977E09D7-DCEF-4728-AC14-8A211F1F607A}" srcId="{9FD12459-B5E0-4874-99C3-088D65BBA69E}" destId="{7517C19A-1A99-4B2D-BF64-B813AE326916}" srcOrd="6" destOrd="0" parTransId="{C732EFF5-5965-4664-96DA-69908C42B524}" sibTransId="{E116605D-BD68-4A91-A704-8B53A64B4BEB}"/>
    <dgm:cxn modelId="{0E69DDEB-0E62-4675-A175-95D25C6BA489}" srcId="{9FD12459-B5E0-4874-99C3-088D65BBA69E}" destId="{1674D352-A18C-492A-9366-B26FAD584765}" srcOrd="5" destOrd="0" parTransId="{AC3B68E1-D32C-491F-9908-B4B2E0A5685A}" sibTransId="{6A68C0DF-22F9-4F39-B539-EDAE819D392F}"/>
    <dgm:cxn modelId="{97DAF5C6-51E4-49C7-BB99-ED58143B5723}" type="presOf" srcId="{3224A162-6CAD-4449-9C38-511132465EF5}" destId="{2218804C-2B82-4D49-8DB0-3BA8F9602D17}" srcOrd="0" destOrd="0" presId="urn:microsoft.com/office/officeart/2005/8/layout/default"/>
    <dgm:cxn modelId="{D03CD5C1-2EDD-4D58-97DF-9D6C205AF058}" type="presOf" srcId="{1674D352-A18C-492A-9366-B26FAD584765}" destId="{C6777D62-6456-4DE5-A848-DAF3B148E9CD}" srcOrd="0" destOrd="0" presId="urn:microsoft.com/office/officeart/2005/8/layout/default"/>
    <dgm:cxn modelId="{885D1708-0475-44D2-962F-5E0D70D103F6}" srcId="{9FD12459-B5E0-4874-99C3-088D65BBA69E}" destId="{3224A162-6CAD-4449-9C38-511132465EF5}" srcOrd="3" destOrd="0" parTransId="{29A43B19-ACF8-45D3-8498-4F1BEA251763}" sibTransId="{86D9FCB4-6D47-477F-B971-C4ED99E4E8E7}"/>
    <dgm:cxn modelId="{1E27457A-EB51-4EF0-A222-A675AB72873F}" srcId="{9FD12459-B5E0-4874-99C3-088D65BBA69E}" destId="{2526B364-087B-4702-BA57-D475612C837C}" srcOrd="2" destOrd="0" parTransId="{4F057A34-BAFC-4E2E-91DF-9835ACFA9388}" sibTransId="{111ADCB1-DE2D-4425-BC77-D85E3EEB3534}"/>
    <dgm:cxn modelId="{46403000-918E-4313-A4A6-92CB08FBD5E9}" type="presOf" srcId="{2526B364-087B-4702-BA57-D475612C837C}" destId="{2741C7C5-1F93-42A8-9F47-BA43FD869A6F}" srcOrd="0" destOrd="0" presId="urn:microsoft.com/office/officeart/2005/8/layout/default"/>
    <dgm:cxn modelId="{7C5C4F27-91BC-4703-BAC9-6DE0C5B387BF}" type="presOf" srcId="{9FD12459-B5E0-4874-99C3-088D65BBA69E}" destId="{3F1C0747-4AEC-4A76-8736-19A7130BC76A}" srcOrd="0" destOrd="0" presId="urn:microsoft.com/office/officeart/2005/8/layout/default"/>
    <dgm:cxn modelId="{09464B68-B883-4185-AFF5-E609C11CDE73}" srcId="{9FD12459-B5E0-4874-99C3-088D65BBA69E}" destId="{AA3EFE80-0546-433D-B17F-071E78545CE3}" srcOrd="4" destOrd="0" parTransId="{A8522348-F634-4D9E-84D1-187760E51BB7}" sibTransId="{699EB469-C9B2-44EB-A9C7-1E2211B1A382}"/>
    <dgm:cxn modelId="{CCF6022D-EECD-462A-AED5-C01469C65039}" type="presOf" srcId="{712B203E-567D-4875-9BFE-9B04F5F7FC0E}" destId="{E510FDEA-1BF7-45E7-8E7D-846B8C9A4578}" srcOrd="0" destOrd="0" presId="urn:microsoft.com/office/officeart/2005/8/layout/default"/>
    <dgm:cxn modelId="{4E4B464C-C593-4405-A32A-31E103F85835}" type="presOf" srcId="{7517C19A-1A99-4B2D-BF64-B813AE326916}" destId="{5BD01C41-3A8C-47C1-A96E-4DD906124DEE}" srcOrd="0" destOrd="0" presId="urn:microsoft.com/office/officeart/2005/8/layout/default"/>
    <dgm:cxn modelId="{A5987932-FE1A-4B7B-B120-293732B740D1}" srcId="{9FD12459-B5E0-4874-99C3-088D65BBA69E}" destId="{AE230F19-5B69-446C-B7D3-6C4DEDD96458}" srcOrd="0" destOrd="0" parTransId="{2453C847-3440-4260-BEBF-68E2D6451BCA}" sibTransId="{06356665-620B-4C6E-B225-21AA18E309A3}"/>
    <dgm:cxn modelId="{36A72924-6AB0-4AB8-9945-BE1890772642}" type="presParOf" srcId="{3F1C0747-4AEC-4A76-8736-19A7130BC76A}" destId="{E7B227A3-FED1-415D-9B01-88911BA98C2C}" srcOrd="0" destOrd="0" presId="urn:microsoft.com/office/officeart/2005/8/layout/default"/>
    <dgm:cxn modelId="{B4EBFA87-30BE-47A4-81D2-67F9DADD5750}" type="presParOf" srcId="{3F1C0747-4AEC-4A76-8736-19A7130BC76A}" destId="{535F2926-E61A-4DB3-8876-B3424553024D}" srcOrd="1" destOrd="0" presId="urn:microsoft.com/office/officeart/2005/8/layout/default"/>
    <dgm:cxn modelId="{E97B7103-5E3C-4ABE-9AB4-634AA72A27EC}" type="presParOf" srcId="{3F1C0747-4AEC-4A76-8736-19A7130BC76A}" destId="{0E6FA3D6-AD18-4BDC-A76C-8CCF2AF942A4}" srcOrd="2" destOrd="0" presId="urn:microsoft.com/office/officeart/2005/8/layout/default"/>
    <dgm:cxn modelId="{21B0D7B7-743F-4782-8AED-AC3869E57FC6}" type="presParOf" srcId="{3F1C0747-4AEC-4A76-8736-19A7130BC76A}" destId="{ED5136D3-ED24-40A1-AD7F-68B875A84535}" srcOrd="3" destOrd="0" presId="urn:microsoft.com/office/officeart/2005/8/layout/default"/>
    <dgm:cxn modelId="{B237935B-9A5A-4C59-B12D-B7170E1CAFDD}" type="presParOf" srcId="{3F1C0747-4AEC-4A76-8736-19A7130BC76A}" destId="{2741C7C5-1F93-42A8-9F47-BA43FD869A6F}" srcOrd="4" destOrd="0" presId="urn:microsoft.com/office/officeart/2005/8/layout/default"/>
    <dgm:cxn modelId="{6F468AF7-9A3B-4BC3-8810-48C2A1C96EA1}" type="presParOf" srcId="{3F1C0747-4AEC-4A76-8736-19A7130BC76A}" destId="{DC396966-31D0-421E-92D7-9F0BCE8E4A63}" srcOrd="5" destOrd="0" presId="urn:microsoft.com/office/officeart/2005/8/layout/default"/>
    <dgm:cxn modelId="{6F1F12D4-4901-4E7F-9887-EDEDBBAFF507}" type="presParOf" srcId="{3F1C0747-4AEC-4A76-8736-19A7130BC76A}" destId="{2218804C-2B82-4D49-8DB0-3BA8F9602D17}" srcOrd="6" destOrd="0" presId="urn:microsoft.com/office/officeart/2005/8/layout/default"/>
    <dgm:cxn modelId="{C1879BE9-D308-419C-9C66-38CD85C8C319}" type="presParOf" srcId="{3F1C0747-4AEC-4A76-8736-19A7130BC76A}" destId="{FE6A84B6-A375-4F2A-B133-718F96884B89}" srcOrd="7" destOrd="0" presId="urn:microsoft.com/office/officeart/2005/8/layout/default"/>
    <dgm:cxn modelId="{1D2BC015-1733-426D-897D-F610E0D522D8}" type="presParOf" srcId="{3F1C0747-4AEC-4A76-8736-19A7130BC76A}" destId="{CEC9911A-9B12-4585-8E30-C217EBCBB9D7}" srcOrd="8" destOrd="0" presId="urn:microsoft.com/office/officeart/2005/8/layout/default"/>
    <dgm:cxn modelId="{398B0BCB-A70F-4854-AA0E-600606F52CAA}" type="presParOf" srcId="{3F1C0747-4AEC-4A76-8736-19A7130BC76A}" destId="{EC19EBF1-C742-430C-974C-00599BADDC5B}" srcOrd="9" destOrd="0" presId="urn:microsoft.com/office/officeart/2005/8/layout/default"/>
    <dgm:cxn modelId="{4136CC2D-C91B-495F-B4EB-C86B24772824}" type="presParOf" srcId="{3F1C0747-4AEC-4A76-8736-19A7130BC76A}" destId="{C6777D62-6456-4DE5-A848-DAF3B148E9CD}" srcOrd="10" destOrd="0" presId="urn:microsoft.com/office/officeart/2005/8/layout/default"/>
    <dgm:cxn modelId="{03A18F51-9DF2-4AE2-A1F5-6115E6F74BD6}" type="presParOf" srcId="{3F1C0747-4AEC-4A76-8736-19A7130BC76A}" destId="{BEAF9E6F-125A-4ACD-AF64-A5C0C5C4E17E}" srcOrd="11" destOrd="0" presId="urn:microsoft.com/office/officeart/2005/8/layout/default"/>
    <dgm:cxn modelId="{064AA191-AA0A-4017-9455-A88DF735CA83}" type="presParOf" srcId="{3F1C0747-4AEC-4A76-8736-19A7130BC76A}" destId="{5BD01C41-3A8C-47C1-A96E-4DD906124DEE}" srcOrd="12" destOrd="0" presId="urn:microsoft.com/office/officeart/2005/8/layout/default"/>
    <dgm:cxn modelId="{9B12DB8D-4092-4C91-9E80-998D5535051A}" type="presParOf" srcId="{3F1C0747-4AEC-4A76-8736-19A7130BC76A}" destId="{CF8B25A7-731D-4C05-86A3-8D8448CA6DDC}" srcOrd="13" destOrd="0" presId="urn:microsoft.com/office/officeart/2005/8/layout/default"/>
    <dgm:cxn modelId="{8C9E1113-FDD8-47EE-83AA-DF6C943864BF}" type="presParOf" srcId="{3F1C0747-4AEC-4A76-8736-19A7130BC76A}" destId="{E510FDEA-1BF7-45E7-8E7D-846B8C9A45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D12459-B5E0-4874-99C3-088D65BBA69E}"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AE230F19-5B69-446C-B7D3-6C4DEDD96458}">
      <dgm:prSet phldrT="[Text]"/>
      <dgm:spPr>
        <a:solidFill>
          <a:schemeClr val="tx1"/>
        </a:solidFill>
      </dgm:spPr>
      <dgm:t>
        <a:bodyPr/>
        <a:lstStyle/>
        <a:p>
          <a:r>
            <a:rPr lang="en-US" dirty="0" smtClean="0">
              <a:solidFill>
                <a:schemeClr val="bg1"/>
              </a:solidFill>
            </a:rPr>
            <a:t>Assurance Across Life Cycles</a:t>
          </a:r>
          <a:endParaRPr lang="en-US" dirty="0">
            <a:solidFill>
              <a:schemeClr val="bg1"/>
            </a:solidFill>
          </a:endParaRPr>
        </a:p>
      </dgm:t>
    </dgm:pt>
    <dgm:pt modelId="{2453C847-3440-4260-BEBF-68E2D6451BCA}" type="parTrans" cxnId="{A5987932-FE1A-4B7B-B120-293732B740D1}">
      <dgm:prSet/>
      <dgm:spPr/>
      <dgm:t>
        <a:bodyPr/>
        <a:lstStyle/>
        <a:p>
          <a:endParaRPr lang="en-US">
            <a:solidFill>
              <a:schemeClr val="tx1"/>
            </a:solidFill>
          </a:endParaRPr>
        </a:p>
      </dgm:t>
    </dgm:pt>
    <dgm:pt modelId="{06356665-620B-4C6E-B225-21AA18E309A3}" type="sibTrans" cxnId="{A5987932-FE1A-4B7B-B120-293732B740D1}">
      <dgm:prSet/>
      <dgm:spPr/>
      <dgm:t>
        <a:bodyPr/>
        <a:lstStyle/>
        <a:p>
          <a:endParaRPr lang="en-US" dirty="0">
            <a:solidFill>
              <a:schemeClr val="tx1"/>
            </a:solidFill>
          </a:endParaRPr>
        </a:p>
      </dgm:t>
    </dgm:pt>
    <dgm:pt modelId="{61A5B9A1-460A-4DF1-B464-E83CB8A8F058}">
      <dgm:prSet phldrT="[Text]"/>
      <dgm:spPr>
        <a:solidFill>
          <a:schemeClr val="tx1"/>
        </a:solidFill>
      </dgm:spPr>
      <dgm:t>
        <a:bodyPr/>
        <a:lstStyle/>
        <a:p>
          <a:r>
            <a:rPr lang="en-US" dirty="0" smtClean="0">
              <a:solidFill>
                <a:schemeClr val="bg1"/>
              </a:solidFill>
            </a:rPr>
            <a:t>Risk Management</a:t>
          </a:r>
          <a:endParaRPr lang="en-US" dirty="0">
            <a:solidFill>
              <a:schemeClr val="bg1"/>
            </a:solidFill>
          </a:endParaRPr>
        </a:p>
      </dgm:t>
    </dgm:pt>
    <dgm:pt modelId="{37276B08-B81E-4C51-96F9-53F37CB43F48}" type="parTrans" cxnId="{21885B22-8451-419E-AAF2-F0B714EDC5AE}">
      <dgm:prSet/>
      <dgm:spPr/>
      <dgm:t>
        <a:bodyPr/>
        <a:lstStyle/>
        <a:p>
          <a:endParaRPr lang="en-US">
            <a:solidFill>
              <a:schemeClr val="tx1"/>
            </a:solidFill>
          </a:endParaRPr>
        </a:p>
      </dgm:t>
    </dgm:pt>
    <dgm:pt modelId="{43FA7DD9-5704-4B90-9B32-8B2D40BA231D}" type="sibTrans" cxnId="{21885B22-8451-419E-AAF2-F0B714EDC5AE}">
      <dgm:prSet/>
      <dgm:spPr/>
      <dgm:t>
        <a:bodyPr/>
        <a:lstStyle/>
        <a:p>
          <a:endParaRPr lang="en-US">
            <a:solidFill>
              <a:schemeClr val="tx1"/>
            </a:solidFill>
          </a:endParaRPr>
        </a:p>
      </dgm:t>
    </dgm:pt>
    <dgm:pt modelId="{3224A162-6CAD-4449-9C38-511132465EF5}">
      <dgm:prSet phldrT="[Text]"/>
      <dgm:spPr>
        <a:solidFill>
          <a:srgbClr val="92D050"/>
        </a:solidFill>
      </dgm:spPr>
      <dgm:t>
        <a:bodyPr/>
        <a:lstStyle/>
        <a:p>
          <a:r>
            <a:rPr lang="en-US" dirty="0" smtClean="0">
              <a:solidFill>
                <a:schemeClr val="tx1"/>
              </a:solidFill>
            </a:rPr>
            <a:t>Assurance Management</a:t>
          </a:r>
          <a:endParaRPr lang="en-US" dirty="0">
            <a:solidFill>
              <a:schemeClr val="tx1"/>
            </a:solidFill>
          </a:endParaRPr>
        </a:p>
      </dgm:t>
    </dgm:pt>
    <dgm:pt modelId="{29A43B19-ACF8-45D3-8498-4F1BEA251763}" type="parTrans" cxnId="{885D1708-0475-44D2-962F-5E0D70D103F6}">
      <dgm:prSet/>
      <dgm:spPr/>
      <dgm:t>
        <a:bodyPr/>
        <a:lstStyle/>
        <a:p>
          <a:endParaRPr lang="en-US">
            <a:solidFill>
              <a:schemeClr val="tx1"/>
            </a:solidFill>
          </a:endParaRPr>
        </a:p>
      </dgm:t>
    </dgm:pt>
    <dgm:pt modelId="{86D9FCB4-6D47-477F-B971-C4ED99E4E8E7}" type="sibTrans" cxnId="{885D1708-0475-44D2-962F-5E0D70D103F6}">
      <dgm:prSet/>
      <dgm:spPr/>
      <dgm:t>
        <a:bodyPr/>
        <a:lstStyle/>
        <a:p>
          <a:endParaRPr lang="en-US">
            <a:solidFill>
              <a:schemeClr val="tx1"/>
            </a:solidFill>
          </a:endParaRPr>
        </a:p>
      </dgm:t>
    </dgm:pt>
    <dgm:pt modelId="{AA3EFE80-0546-433D-B17F-071E78545CE3}">
      <dgm:prSet phldrT="[Text]"/>
      <dgm:spPr/>
      <dgm:t>
        <a:bodyPr/>
        <a:lstStyle/>
        <a:p>
          <a:r>
            <a:rPr lang="en-US" dirty="0" smtClean="0"/>
            <a:t>System Security Assurance</a:t>
          </a:r>
          <a:endParaRPr lang="en-US" dirty="0"/>
        </a:p>
      </dgm:t>
    </dgm:pt>
    <dgm:pt modelId="{A8522348-F634-4D9E-84D1-187760E51BB7}" type="parTrans" cxnId="{09464B68-B883-4185-AFF5-E609C11CDE73}">
      <dgm:prSet/>
      <dgm:spPr/>
      <dgm:t>
        <a:bodyPr/>
        <a:lstStyle/>
        <a:p>
          <a:endParaRPr lang="en-US">
            <a:solidFill>
              <a:schemeClr val="tx1"/>
            </a:solidFill>
          </a:endParaRPr>
        </a:p>
      </dgm:t>
    </dgm:pt>
    <dgm:pt modelId="{699EB469-C9B2-44EB-A9C7-1E2211B1A382}" type="sibTrans" cxnId="{09464B68-B883-4185-AFF5-E609C11CDE73}">
      <dgm:prSet/>
      <dgm:spPr/>
      <dgm:t>
        <a:bodyPr/>
        <a:lstStyle/>
        <a:p>
          <a:endParaRPr lang="en-US">
            <a:solidFill>
              <a:schemeClr val="tx1"/>
            </a:solidFill>
          </a:endParaRPr>
        </a:p>
      </dgm:t>
    </dgm:pt>
    <dgm:pt modelId="{1674D352-A18C-492A-9366-B26FAD584765}">
      <dgm:prSet phldrT="[Text]"/>
      <dgm:spPr/>
      <dgm:t>
        <a:bodyPr/>
        <a:lstStyle/>
        <a:p>
          <a:r>
            <a:rPr lang="en-US" dirty="0" smtClean="0"/>
            <a:t>System Functionality Assurance</a:t>
          </a:r>
          <a:endParaRPr lang="en-US" dirty="0"/>
        </a:p>
      </dgm:t>
    </dgm:pt>
    <dgm:pt modelId="{AC3B68E1-D32C-491F-9908-B4B2E0A5685A}" type="parTrans" cxnId="{0E69DDEB-0E62-4675-A175-95D25C6BA489}">
      <dgm:prSet/>
      <dgm:spPr/>
      <dgm:t>
        <a:bodyPr/>
        <a:lstStyle/>
        <a:p>
          <a:endParaRPr lang="en-US">
            <a:solidFill>
              <a:schemeClr val="tx1"/>
            </a:solidFill>
          </a:endParaRPr>
        </a:p>
      </dgm:t>
    </dgm:pt>
    <dgm:pt modelId="{6A68C0DF-22F9-4F39-B539-EDAE819D392F}" type="sibTrans" cxnId="{0E69DDEB-0E62-4675-A175-95D25C6BA489}">
      <dgm:prSet/>
      <dgm:spPr/>
      <dgm:t>
        <a:bodyPr/>
        <a:lstStyle/>
        <a:p>
          <a:endParaRPr lang="en-US">
            <a:solidFill>
              <a:schemeClr val="tx1"/>
            </a:solidFill>
          </a:endParaRPr>
        </a:p>
      </dgm:t>
    </dgm:pt>
    <dgm:pt modelId="{7517C19A-1A99-4B2D-BF64-B813AE326916}">
      <dgm:prSet phldrT="[Text]"/>
      <dgm:spPr/>
      <dgm:t>
        <a:bodyPr/>
        <a:lstStyle/>
        <a:p>
          <a:r>
            <a:rPr lang="en-US" dirty="0" smtClean="0"/>
            <a:t>System Operational Assurance</a:t>
          </a:r>
          <a:endParaRPr lang="en-US" dirty="0"/>
        </a:p>
      </dgm:t>
    </dgm:pt>
    <dgm:pt modelId="{C732EFF5-5965-4664-96DA-69908C42B524}" type="parTrans" cxnId="{977E09D7-DCEF-4728-AC14-8A211F1F607A}">
      <dgm:prSet/>
      <dgm:spPr/>
      <dgm:t>
        <a:bodyPr/>
        <a:lstStyle/>
        <a:p>
          <a:endParaRPr lang="en-US">
            <a:solidFill>
              <a:schemeClr val="tx1"/>
            </a:solidFill>
          </a:endParaRPr>
        </a:p>
      </dgm:t>
    </dgm:pt>
    <dgm:pt modelId="{E116605D-BD68-4A91-A704-8B53A64B4BEB}" type="sibTrans" cxnId="{977E09D7-DCEF-4728-AC14-8A211F1F607A}">
      <dgm:prSet/>
      <dgm:spPr/>
      <dgm:t>
        <a:bodyPr/>
        <a:lstStyle/>
        <a:p>
          <a:endParaRPr lang="en-US">
            <a:solidFill>
              <a:schemeClr val="tx1"/>
            </a:solidFill>
          </a:endParaRPr>
        </a:p>
      </dgm:t>
    </dgm:pt>
    <dgm:pt modelId="{2526B364-087B-4702-BA57-D475612C837C}">
      <dgm:prSet phldrT="[Text]"/>
      <dgm:spPr>
        <a:solidFill>
          <a:schemeClr val="tx1"/>
        </a:solidFill>
      </dgm:spPr>
      <dgm:t>
        <a:bodyPr/>
        <a:lstStyle/>
        <a:p>
          <a:r>
            <a:rPr lang="en-US" dirty="0" smtClean="0">
              <a:solidFill>
                <a:schemeClr val="bg1"/>
              </a:solidFill>
            </a:rPr>
            <a:t>Assurance Assessment</a:t>
          </a:r>
          <a:endParaRPr lang="en-US" dirty="0">
            <a:solidFill>
              <a:schemeClr val="bg1"/>
            </a:solidFill>
          </a:endParaRPr>
        </a:p>
      </dgm:t>
    </dgm:pt>
    <dgm:pt modelId="{4F057A34-BAFC-4E2E-91DF-9835ACFA9388}" type="parTrans" cxnId="{1E27457A-EB51-4EF0-A222-A675AB72873F}">
      <dgm:prSet/>
      <dgm:spPr/>
      <dgm:t>
        <a:bodyPr/>
        <a:lstStyle/>
        <a:p>
          <a:endParaRPr lang="en-US">
            <a:solidFill>
              <a:schemeClr val="tx1"/>
            </a:solidFill>
          </a:endParaRPr>
        </a:p>
      </dgm:t>
    </dgm:pt>
    <dgm:pt modelId="{111ADCB1-DE2D-4425-BC77-D85E3EEB3534}" type="sibTrans" cxnId="{1E27457A-EB51-4EF0-A222-A675AB72873F}">
      <dgm:prSet/>
      <dgm:spPr/>
      <dgm:t>
        <a:bodyPr/>
        <a:lstStyle/>
        <a:p>
          <a:endParaRPr lang="en-US">
            <a:solidFill>
              <a:schemeClr val="tx1"/>
            </a:solidFill>
          </a:endParaRPr>
        </a:p>
      </dgm:t>
    </dgm:pt>
    <dgm:pt modelId="{712B203E-567D-4875-9BFE-9B04F5F7FC0E}">
      <dgm:prSet phldrT="[Text]"/>
      <dgm:spPr/>
      <dgm:t>
        <a:bodyPr/>
        <a:lstStyle/>
        <a:p>
          <a:r>
            <a:rPr lang="en-US" dirty="0" smtClean="0"/>
            <a:t>Competency Attributes of Effectiveness</a:t>
          </a:r>
          <a:endParaRPr lang="en-US" dirty="0"/>
        </a:p>
      </dgm:t>
    </dgm:pt>
    <dgm:pt modelId="{F1A8669A-8457-427C-9DA0-B5F96753531F}" type="parTrans" cxnId="{DA242122-D6E4-49B0-8642-A0AF633F2947}">
      <dgm:prSet/>
      <dgm:spPr/>
      <dgm:t>
        <a:bodyPr/>
        <a:lstStyle/>
        <a:p>
          <a:endParaRPr lang="en-US">
            <a:solidFill>
              <a:schemeClr val="tx1"/>
            </a:solidFill>
          </a:endParaRPr>
        </a:p>
      </dgm:t>
    </dgm:pt>
    <dgm:pt modelId="{93D28E64-3270-4023-9B09-70F155FB6C67}" type="sibTrans" cxnId="{DA242122-D6E4-49B0-8642-A0AF633F2947}">
      <dgm:prSet/>
      <dgm:spPr/>
      <dgm:t>
        <a:bodyPr/>
        <a:lstStyle/>
        <a:p>
          <a:endParaRPr lang="en-US">
            <a:solidFill>
              <a:schemeClr val="tx1"/>
            </a:solidFill>
          </a:endParaRPr>
        </a:p>
      </dgm:t>
    </dgm:pt>
    <dgm:pt modelId="{3F1C0747-4AEC-4A76-8736-19A7130BC76A}" type="pres">
      <dgm:prSet presAssocID="{9FD12459-B5E0-4874-99C3-088D65BBA69E}" presName="diagram" presStyleCnt="0">
        <dgm:presLayoutVars>
          <dgm:dir/>
          <dgm:resizeHandles val="exact"/>
        </dgm:presLayoutVars>
      </dgm:prSet>
      <dgm:spPr/>
      <dgm:t>
        <a:bodyPr/>
        <a:lstStyle/>
        <a:p>
          <a:endParaRPr lang="en-US"/>
        </a:p>
      </dgm:t>
    </dgm:pt>
    <dgm:pt modelId="{E7B227A3-FED1-415D-9B01-88911BA98C2C}" type="pres">
      <dgm:prSet presAssocID="{AE230F19-5B69-446C-B7D3-6C4DEDD96458}" presName="node" presStyleLbl="node1" presStyleIdx="0" presStyleCnt="8">
        <dgm:presLayoutVars>
          <dgm:bulletEnabled val="1"/>
        </dgm:presLayoutVars>
      </dgm:prSet>
      <dgm:spPr/>
      <dgm:t>
        <a:bodyPr/>
        <a:lstStyle/>
        <a:p>
          <a:endParaRPr lang="en-US"/>
        </a:p>
      </dgm:t>
    </dgm:pt>
    <dgm:pt modelId="{535F2926-E61A-4DB3-8876-B3424553024D}" type="pres">
      <dgm:prSet presAssocID="{06356665-620B-4C6E-B225-21AA18E309A3}" presName="sibTrans" presStyleCnt="0"/>
      <dgm:spPr/>
    </dgm:pt>
    <dgm:pt modelId="{0E6FA3D6-AD18-4BDC-A76C-8CCF2AF942A4}" type="pres">
      <dgm:prSet presAssocID="{61A5B9A1-460A-4DF1-B464-E83CB8A8F058}" presName="node" presStyleLbl="node1" presStyleIdx="1" presStyleCnt="8">
        <dgm:presLayoutVars>
          <dgm:bulletEnabled val="1"/>
        </dgm:presLayoutVars>
      </dgm:prSet>
      <dgm:spPr/>
      <dgm:t>
        <a:bodyPr/>
        <a:lstStyle/>
        <a:p>
          <a:endParaRPr lang="en-US"/>
        </a:p>
      </dgm:t>
    </dgm:pt>
    <dgm:pt modelId="{ED5136D3-ED24-40A1-AD7F-68B875A84535}" type="pres">
      <dgm:prSet presAssocID="{43FA7DD9-5704-4B90-9B32-8B2D40BA231D}" presName="sibTrans" presStyleCnt="0"/>
      <dgm:spPr/>
    </dgm:pt>
    <dgm:pt modelId="{2741C7C5-1F93-42A8-9F47-BA43FD869A6F}" type="pres">
      <dgm:prSet presAssocID="{2526B364-087B-4702-BA57-D475612C837C}" presName="node" presStyleLbl="node1" presStyleIdx="2" presStyleCnt="8">
        <dgm:presLayoutVars>
          <dgm:bulletEnabled val="1"/>
        </dgm:presLayoutVars>
      </dgm:prSet>
      <dgm:spPr/>
      <dgm:t>
        <a:bodyPr/>
        <a:lstStyle/>
        <a:p>
          <a:endParaRPr lang="en-US"/>
        </a:p>
      </dgm:t>
    </dgm:pt>
    <dgm:pt modelId="{DC396966-31D0-421E-92D7-9F0BCE8E4A63}" type="pres">
      <dgm:prSet presAssocID="{111ADCB1-DE2D-4425-BC77-D85E3EEB3534}" presName="sibTrans" presStyleCnt="0"/>
      <dgm:spPr/>
    </dgm:pt>
    <dgm:pt modelId="{2218804C-2B82-4D49-8DB0-3BA8F9602D17}" type="pres">
      <dgm:prSet presAssocID="{3224A162-6CAD-4449-9C38-511132465EF5}" presName="node" presStyleLbl="node1" presStyleIdx="3" presStyleCnt="8">
        <dgm:presLayoutVars>
          <dgm:bulletEnabled val="1"/>
        </dgm:presLayoutVars>
      </dgm:prSet>
      <dgm:spPr/>
      <dgm:t>
        <a:bodyPr/>
        <a:lstStyle/>
        <a:p>
          <a:endParaRPr lang="en-US"/>
        </a:p>
      </dgm:t>
    </dgm:pt>
    <dgm:pt modelId="{FE6A84B6-A375-4F2A-B133-718F96884B89}" type="pres">
      <dgm:prSet presAssocID="{86D9FCB4-6D47-477F-B971-C4ED99E4E8E7}" presName="sibTrans" presStyleCnt="0"/>
      <dgm:spPr/>
    </dgm:pt>
    <dgm:pt modelId="{CEC9911A-9B12-4585-8E30-C217EBCBB9D7}" type="pres">
      <dgm:prSet presAssocID="{AA3EFE80-0546-433D-B17F-071E78545CE3}" presName="node" presStyleLbl="node1" presStyleIdx="4" presStyleCnt="8">
        <dgm:presLayoutVars>
          <dgm:bulletEnabled val="1"/>
        </dgm:presLayoutVars>
      </dgm:prSet>
      <dgm:spPr/>
      <dgm:t>
        <a:bodyPr/>
        <a:lstStyle/>
        <a:p>
          <a:endParaRPr lang="en-US"/>
        </a:p>
      </dgm:t>
    </dgm:pt>
    <dgm:pt modelId="{EC19EBF1-C742-430C-974C-00599BADDC5B}" type="pres">
      <dgm:prSet presAssocID="{699EB469-C9B2-44EB-A9C7-1E2211B1A382}" presName="sibTrans" presStyleCnt="0"/>
      <dgm:spPr/>
    </dgm:pt>
    <dgm:pt modelId="{C6777D62-6456-4DE5-A848-DAF3B148E9CD}" type="pres">
      <dgm:prSet presAssocID="{1674D352-A18C-492A-9366-B26FAD584765}" presName="node" presStyleLbl="node1" presStyleIdx="5" presStyleCnt="8">
        <dgm:presLayoutVars>
          <dgm:bulletEnabled val="1"/>
        </dgm:presLayoutVars>
      </dgm:prSet>
      <dgm:spPr/>
      <dgm:t>
        <a:bodyPr/>
        <a:lstStyle/>
        <a:p>
          <a:endParaRPr lang="en-US"/>
        </a:p>
      </dgm:t>
    </dgm:pt>
    <dgm:pt modelId="{BEAF9E6F-125A-4ACD-AF64-A5C0C5C4E17E}" type="pres">
      <dgm:prSet presAssocID="{6A68C0DF-22F9-4F39-B539-EDAE819D392F}" presName="sibTrans" presStyleCnt="0"/>
      <dgm:spPr/>
    </dgm:pt>
    <dgm:pt modelId="{5BD01C41-3A8C-47C1-A96E-4DD906124DEE}" type="pres">
      <dgm:prSet presAssocID="{7517C19A-1A99-4B2D-BF64-B813AE326916}" presName="node" presStyleLbl="node1" presStyleIdx="6" presStyleCnt="8">
        <dgm:presLayoutVars>
          <dgm:bulletEnabled val="1"/>
        </dgm:presLayoutVars>
      </dgm:prSet>
      <dgm:spPr/>
      <dgm:t>
        <a:bodyPr/>
        <a:lstStyle/>
        <a:p>
          <a:endParaRPr lang="en-US"/>
        </a:p>
      </dgm:t>
    </dgm:pt>
    <dgm:pt modelId="{CF8B25A7-731D-4C05-86A3-8D8448CA6DDC}" type="pres">
      <dgm:prSet presAssocID="{E116605D-BD68-4A91-A704-8B53A64B4BEB}" presName="sibTrans" presStyleCnt="0"/>
      <dgm:spPr/>
    </dgm:pt>
    <dgm:pt modelId="{E510FDEA-1BF7-45E7-8E7D-846B8C9A4578}" type="pres">
      <dgm:prSet presAssocID="{712B203E-567D-4875-9BFE-9B04F5F7FC0E}" presName="node" presStyleLbl="node1" presStyleIdx="7" presStyleCnt="8">
        <dgm:presLayoutVars>
          <dgm:bulletEnabled val="1"/>
        </dgm:presLayoutVars>
      </dgm:prSet>
      <dgm:spPr/>
      <dgm:t>
        <a:bodyPr/>
        <a:lstStyle/>
        <a:p>
          <a:endParaRPr lang="en-US"/>
        </a:p>
      </dgm:t>
    </dgm:pt>
  </dgm:ptLst>
  <dgm:cxnLst>
    <dgm:cxn modelId="{DA242122-D6E4-49B0-8642-A0AF633F2947}" srcId="{9FD12459-B5E0-4874-99C3-088D65BBA69E}" destId="{712B203E-567D-4875-9BFE-9B04F5F7FC0E}" srcOrd="7" destOrd="0" parTransId="{F1A8669A-8457-427C-9DA0-B5F96753531F}" sibTransId="{93D28E64-3270-4023-9B09-70F155FB6C67}"/>
    <dgm:cxn modelId="{21885B22-8451-419E-AAF2-F0B714EDC5AE}" srcId="{9FD12459-B5E0-4874-99C3-088D65BBA69E}" destId="{61A5B9A1-460A-4DF1-B464-E83CB8A8F058}" srcOrd="1" destOrd="0" parTransId="{37276B08-B81E-4C51-96F9-53F37CB43F48}" sibTransId="{43FA7DD9-5704-4B90-9B32-8B2D40BA231D}"/>
    <dgm:cxn modelId="{A0217BC4-D1BA-4AC3-811F-93C1ED3A9F1A}" type="presOf" srcId="{AE230F19-5B69-446C-B7D3-6C4DEDD96458}" destId="{E7B227A3-FED1-415D-9B01-88911BA98C2C}" srcOrd="0" destOrd="0" presId="urn:microsoft.com/office/officeart/2005/8/layout/default"/>
    <dgm:cxn modelId="{977E09D7-DCEF-4728-AC14-8A211F1F607A}" srcId="{9FD12459-B5E0-4874-99C3-088D65BBA69E}" destId="{7517C19A-1A99-4B2D-BF64-B813AE326916}" srcOrd="6" destOrd="0" parTransId="{C732EFF5-5965-4664-96DA-69908C42B524}" sibTransId="{E116605D-BD68-4A91-A704-8B53A64B4BEB}"/>
    <dgm:cxn modelId="{C00E3F6F-ADCE-4B7A-A99D-0FC2C7993492}" type="presOf" srcId="{1674D352-A18C-492A-9366-B26FAD584765}" destId="{C6777D62-6456-4DE5-A848-DAF3B148E9CD}" srcOrd="0" destOrd="0" presId="urn:microsoft.com/office/officeart/2005/8/layout/default"/>
    <dgm:cxn modelId="{0E69DDEB-0E62-4675-A175-95D25C6BA489}" srcId="{9FD12459-B5E0-4874-99C3-088D65BBA69E}" destId="{1674D352-A18C-492A-9366-B26FAD584765}" srcOrd="5" destOrd="0" parTransId="{AC3B68E1-D32C-491F-9908-B4B2E0A5685A}" sibTransId="{6A68C0DF-22F9-4F39-B539-EDAE819D392F}"/>
    <dgm:cxn modelId="{1CC06946-D29D-4870-85D1-2CF22053B79D}" type="presOf" srcId="{7517C19A-1A99-4B2D-BF64-B813AE326916}" destId="{5BD01C41-3A8C-47C1-A96E-4DD906124DEE}" srcOrd="0" destOrd="0" presId="urn:microsoft.com/office/officeart/2005/8/layout/default"/>
    <dgm:cxn modelId="{08F26228-FE8B-4AF8-89DD-67F12A201574}" type="presOf" srcId="{9FD12459-B5E0-4874-99C3-088D65BBA69E}" destId="{3F1C0747-4AEC-4A76-8736-19A7130BC76A}" srcOrd="0" destOrd="0" presId="urn:microsoft.com/office/officeart/2005/8/layout/default"/>
    <dgm:cxn modelId="{885D1708-0475-44D2-962F-5E0D70D103F6}" srcId="{9FD12459-B5E0-4874-99C3-088D65BBA69E}" destId="{3224A162-6CAD-4449-9C38-511132465EF5}" srcOrd="3" destOrd="0" parTransId="{29A43B19-ACF8-45D3-8498-4F1BEA251763}" sibTransId="{86D9FCB4-6D47-477F-B971-C4ED99E4E8E7}"/>
    <dgm:cxn modelId="{CD27C431-52FF-4C61-A861-8B54363E5EE2}" type="presOf" srcId="{2526B364-087B-4702-BA57-D475612C837C}" destId="{2741C7C5-1F93-42A8-9F47-BA43FD869A6F}" srcOrd="0" destOrd="0" presId="urn:microsoft.com/office/officeart/2005/8/layout/default"/>
    <dgm:cxn modelId="{880C58FD-FEC8-44A8-8610-E5EF0E1439D8}" type="presOf" srcId="{AA3EFE80-0546-433D-B17F-071E78545CE3}" destId="{CEC9911A-9B12-4585-8E30-C217EBCBB9D7}" srcOrd="0" destOrd="0" presId="urn:microsoft.com/office/officeart/2005/8/layout/default"/>
    <dgm:cxn modelId="{332C687C-349D-4A21-B1DF-D162EF52FA40}" type="presOf" srcId="{3224A162-6CAD-4449-9C38-511132465EF5}" destId="{2218804C-2B82-4D49-8DB0-3BA8F9602D17}" srcOrd="0" destOrd="0" presId="urn:microsoft.com/office/officeart/2005/8/layout/default"/>
    <dgm:cxn modelId="{1E27457A-EB51-4EF0-A222-A675AB72873F}" srcId="{9FD12459-B5E0-4874-99C3-088D65BBA69E}" destId="{2526B364-087B-4702-BA57-D475612C837C}" srcOrd="2" destOrd="0" parTransId="{4F057A34-BAFC-4E2E-91DF-9835ACFA9388}" sibTransId="{111ADCB1-DE2D-4425-BC77-D85E3EEB3534}"/>
    <dgm:cxn modelId="{09464B68-B883-4185-AFF5-E609C11CDE73}" srcId="{9FD12459-B5E0-4874-99C3-088D65BBA69E}" destId="{AA3EFE80-0546-433D-B17F-071E78545CE3}" srcOrd="4" destOrd="0" parTransId="{A8522348-F634-4D9E-84D1-187760E51BB7}" sibTransId="{699EB469-C9B2-44EB-A9C7-1E2211B1A382}"/>
    <dgm:cxn modelId="{3EC4ED5A-9036-41F6-B580-AA5C27AD2EFB}" type="presOf" srcId="{61A5B9A1-460A-4DF1-B464-E83CB8A8F058}" destId="{0E6FA3D6-AD18-4BDC-A76C-8CCF2AF942A4}" srcOrd="0" destOrd="0" presId="urn:microsoft.com/office/officeart/2005/8/layout/default"/>
    <dgm:cxn modelId="{EA5573A9-AB1C-45BF-B00D-70DD092986D2}" type="presOf" srcId="{712B203E-567D-4875-9BFE-9B04F5F7FC0E}" destId="{E510FDEA-1BF7-45E7-8E7D-846B8C9A4578}" srcOrd="0" destOrd="0" presId="urn:microsoft.com/office/officeart/2005/8/layout/default"/>
    <dgm:cxn modelId="{A5987932-FE1A-4B7B-B120-293732B740D1}" srcId="{9FD12459-B5E0-4874-99C3-088D65BBA69E}" destId="{AE230F19-5B69-446C-B7D3-6C4DEDD96458}" srcOrd="0" destOrd="0" parTransId="{2453C847-3440-4260-BEBF-68E2D6451BCA}" sibTransId="{06356665-620B-4C6E-B225-21AA18E309A3}"/>
    <dgm:cxn modelId="{70D88CCB-792D-495D-AE88-C980C4C3240D}" type="presParOf" srcId="{3F1C0747-4AEC-4A76-8736-19A7130BC76A}" destId="{E7B227A3-FED1-415D-9B01-88911BA98C2C}" srcOrd="0" destOrd="0" presId="urn:microsoft.com/office/officeart/2005/8/layout/default"/>
    <dgm:cxn modelId="{F06B968B-2005-4584-9F55-2212FF426641}" type="presParOf" srcId="{3F1C0747-4AEC-4A76-8736-19A7130BC76A}" destId="{535F2926-E61A-4DB3-8876-B3424553024D}" srcOrd="1" destOrd="0" presId="urn:microsoft.com/office/officeart/2005/8/layout/default"/>
    <dgm:cxn modelId="{64986239-B801-4CA9-913E-C2272F2BDC8B}" type="presParOf" srcId="{3F1C0747-4AEC-4A76-8736-19A7130BC76A}" destId="{0E6FA3D6-AD18-4BDC-A76C-8CCF2AF942A4}" srcOrd="2" destOrd="0" presId="urn:microsoft.com/office/officeart/2005/8/layout/default"/>
    <dgm:cxn modelId="{5DC1D1BB-76DB-4635-B16F-FD24FBF2C578}" type="presParOf" srcId="{3F1C0747-4AEC-4A76-8736-19A7130BC76A}" destId="{ED5136D3-ED24-40A1-AD7F-68B875A84535}" srcOrd="3" destOrd="0" presId="urn:microsoft.com/office/officeart/2005/8/layout/default"/>
    <dgm:cxn modelId="{B1D498E7-637F-48A6-8AC5-7A26A8B3E2E8}" type="presParOf" srcId="{3F1C0747-4AEC-4A76-8736-19A7130BC76A}" destId="{2741C7C5-1F93-42A8-9F47-BA43FD869A6F}" srcOrd="4" destOrd="0" presId="urn:microsoft.com/office/officeart/2005/8/layout/default"/>
    <dgm:cxn modelId="{7395F9E1-D7FD-4A4A-AC9D-FE67F73EC60A}" type="presParOf" srcId="{3F1C0747-4AEC-4A76-8736-19A7130BC76A}" destId="{DC396966-31D0-421E-92D7-9F0BCE8E4A63}" srcOrd="5" destOrd="0" presId="urn:microsoft.com/office/officeart/2005/8/layout/default"/>
    <dgm:cxn modelId="{C676BA15-7F5C-407D-8B7A-CFA2E3530D76}" type="presParOf" srcId="{3F1C0747-4AEC-4A76-8736-19A7130BC76A}" destId="{2218804C-2B82-4D49-8DB0-3BA8F9602D17}" srcOrd="6" destOrd="0" presId="urn:microsoft.com/office/officeart/2005/8/layout/default"/>
    <dgm:cxn modelId="{D323C76F-5D39-4324-BF14-58876FEFC793}" type="presParOf" srcId="{3F1C0747-4AEC-4A76-8736-19A7130BC76A}" destId="{FE6A84B6-A375-4F2A-B133-718F96884B89}" srcOrd="7" destOrd="0" presId="urn:microsoft.com/office/officeart/2005/8/layout/default"/>
    <dgm:cxn modelId="{B4D15037-B6FD-4073-8FEF-D923941A5F61}" type="presParOf" srcId="{3F1C0747-4AEC-4A76-8736-19A7130BC76A}" destId="{CEC9911A-9B12-4585-8E30-C217EBCBB9D7}" srcOrd="8" destOrd="0" presId="urn:microsoft.com/office/officeart/2005/8/layout/default"/>
    <dgm:cxn modelId="{80DDC160-F675-4CB0-98F4-AB3D90D50084}" type="presParOf" srcId="{3F1C0747-4AEC-4A76-8736-19A7130BC76A}" destId="{EC19EBF1-C742-430C-974C-00599BADDC5B}" srcOrd="9" destOrd="0" presId="urn:microsoft.com/office/officeart/2005/8/layout/default"/>
    <dgm:cxn modelId="{FBF1AA9F-2EBC-406C-9F3D-47601A44FF32}" type="presParOf" srcId="{3F1C0747-4AEC-4A76-8736-19A7130BC76A}" destId="{C6777D62-6456-4DE5-A848-DAF3B148E9CD}" srcOrd="10" destOrd="0" presId="urn:microsoft.com/office/officeart/2005/8/layout/default"/>
    <dgm:cxn modelId="{5898A00C-856D-478E-9F38-08A5BAA58D86}" type="presParOf" srcId="{3F1C0747-4AEC-4A76-8736-19A7130BC76A}" destId="{BEAF9E6F-125A-4ACD-AF64-A5C0C5C4E17E}" srcOrd="11" destOrd="0" presId="urn:microsoft.com/office/officeart/2005/8/layout/default"/>
    <dgm:cxn modelId="{04F0C22C-FF9E-4A9B-B70A-B2673A0CF991}" type="presParOf" srcId="{3F1C0747-4AEC-4A76-8736-19A7130BC76A}" destId="{5BD01C41-3A8C-47C1-A96E-4DD906124DEE}" srcOrd="12" destOrd="0" presId="urn:microsoft.com/office/officeart/2005/8/layout/default"/>
    <dgm:cxn modelId="{B78EFD92-56E3-4A20-83BE-BF41398F93A0}" type="presParOf" srcId="{3F1C0747-4AEC-4A76-8736-19A7130BC76A}" destId="{CF8B25A7-731D-4C05-86A3-8D8448CA6DDC}" srcOrd="13" destOrd="0" presId="urn:microsoft.com/office/officeart/2005/8/layout/default"/>
    <dgm:cxn modelId="{1B2B9B72-2694-457E-B78D-7C96AE60A465}" type="presParOf" srcId="{3F1C0747-4AEC-4A76-8736-19A7130BC76A}" destId="{E510FDEA-1BF7-45E7-8E7D-846B8C9A45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D12459-B5E0-4874-99C3-088D65BBA69E}"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AE230F19-5B69-446C-B7D3-6C4DEDD96458}">
      <dgm:prSet phldrT="[Text]"/>
      <dgm:spPr>
        <a:solidFill>
          <a:schemeClr val="tx1"/>
        </a:solidFill>
      </dgm:spPr>
      <dgm:t>
        <a:bodyPr/>
        <a:lstStyle/>
        <a:p>
          <a:r>
            <a:rPr lang="en-US" dirty="0" smtClean="0">
              <a:solidFill>
                <a:schemeClr val="bg1"/>
              </a:solidFill>
            </a:rPr>
            <a:t>Assurance Across Life Cycles</a:t>
          </a:r>
          <a:endParaRPr lang="en-US" dirty="0">
            <a:solidFill>
              <a:schemeClr val="bg1"/>
            </a:solidFill>
          </a:endParaRPr>
        </a:p>
      </dgm:t>
    </dgm:pt>
    <dgm:pt modelId="{2453C847-3440-4260-BEBF-68E2D6451BCA}" type="parTrans" cxnId="{A5987932-FE1A-4B7B-B120-293732B740D1}">
      <dgm:prSet/>
      <dgm:spPr/>
      <dgm:t>
        <a:bodyPr/>
        <a:lstStyle/>
        <a:p>
          <a:endParaRPr lang="en-US">
            <a:solidFill>
              <a:schemeClr val="tx1"/>
            </a:solidFill>
          </a:endParaRPr>
        </a:p>
      </dgm:t>
    </dgm:pt>
    <dgm:pt modelId="{06356665-620B-4C6E-B225-21AA18E309A3}" type="sibTrans" cxnId="{A5987932-FE1A-4B7B-B120-293732B740D1}">
      <dgm:prSet/>
      <dgm:spPr/>
      <dgm:t>
        <a:bodyPr/>
        <a:lstStyle/>
        <a:p>
          <a:endParaRPr lang="en-US" dirty="0">
            <a:solidFill>
              <a:schemeClr val="tx1"/>
            </a:solidFill>
          </a:endParaRPr>
        </a:p>
      </dgm:t>
    </dgm:pt>
    <dgm:pt modelId="{61A5B9A1-460A-4DF1-B464-E83CB8A8F058}">
      <dgm:prSet phldrT="[Text]"/>
      <dgm:spPr>
        <a:solidFill>
          <a:schemeClr val="tx1"/>
        </a:solidFill>
      </dgm:spPr>
      <dgm:t>
        <a:bodyPr/>
        <a:lstStyle/>
        <a:p>
          <a:r>
            <a:rPr lang="en-US" dirty="0" smtClean="0">
              <a:solidFill>
                <a:schemeClr val="bg1"/>
              </a:solidFill>
            </a:rPr>
            <a:t>Risk Management</a:t>
          </a:r>
          <a:endParaRPr lang="en-US" dirty="0">
            <a:solidFill>
              <a:schemeClr val="bg1"/>
            </a:solidFill>
          </a:endParaRPr>
        </a:p>
      </dgm:t>
    </dgm:pt>
    <dgm:pt modelId="{37276B08-B81E-4C51-96F9-53F37CB43F48}" type="parTrans" cxnId="{21885B22-8451-419E-AAF2-F0B714EDC5AE}">
      <dgm:prSet/>
      <dgm:spPr/>
      <dgm:t>
        <a:bodyPr/>
        <a:lstStyle/>
        <a:p>
          <a:endParaRPr lang="en-US">
            <a:solidFill>
              <a:schemeClr val="tx1"/>
            </a:solidFill>
          </a:endParaRPr>
        </a:p>
      </dgm:t>
    </dgm:pt>
    <dgm:pt modelId="{43FA7DD9-5704-4B90-9B32-8B2D40BA231D}" type="sibTrans" cxnId="{21885B22-8451-419E-AAF2-F0B714EDC5AE}">
      <dgm:prSet/>
      <dgm:spPr/>
      <dgm:t>
        <a:bodyPr/>
        <a:lstStyle/>
        <a:p>
          <a:endParaRPr lang="en-US">
            <a:solidFill>
              <a:schemeClr val="tx1"/>
            </a:solidFill>
          </a:endParaRPr>
        </a:p>
      </dgm:t>
    </dgm:pt>
    <dgm:pt modelId="{3224A162-6CAD-4449-9C38-511132465EF5}">
      <dgm:prSet phldrT="[Text]"/>
      <dgm:spPr>
        <a:solidFill>
          <a:schemeClr val="tx1"/>
        </a:solidFill>
      </dgm:spPr>
      <dgm:t>
        <a:bodyPr/>
        <a:lstStyle/>
        <a:p>
          <a:r>
            <a:rPr lang="en-US" dirty="0" smtClean="0">
              <a:solidFill>
                <a:schemeClr val="bg1"/>
              </a:solidFill>
            </a:rPr>
            <a:t>Assurance Management</a:t>
          </a:r>
          <a:endParaRPr lang="en-US" dirty="0">
            <a:solidFill>
              <a:schemeClr val="bg1"/>
            </a:solidFill>
          </a:endParaRPr>
        </a:p>
      </dgm:t>
    </dgm:pt>
    <dgm:pt modelId="{29A43B19-ACF8-45D3-8498-4F1BEA251763}" type="parTrans" cxnId="{885D1708-0475-44D2-962F-5E0D70D103F6}">
      <dgm:prSet/>
      <dgm:spPr/>
      <dgm:t>
        <a:bodyPr/>
        <a:lstStyle/>
        <a:p>
          <a:endParaRPr lang="en-US">
            <a:solidFill>
              <a:schemeClr val="tx1"/>
            </a:solidFill>
          </a:endParaRPr>
        </a:p>
      </dgm:t>
    </dgm:pt>
    <dgm:pt modelId="{86D9FCB4-6D47-477F-B971-C4ED99E4E8E7}" type="sibTrans" cxnId="{885D1708-0475-44D2-962F-5E0D70D103F6}">
      <dgm:prSet/>
      <dgm:spPr/>
      <dgm:t>
        <a:bodyPr/>
        <a:lstStyle/>
        <a:p>
          <a:endParaRPr lang="en-US">
            <a:solidFill>
              <a:schemeClr val="tx1"/>
            </a:solidFill>
          </a:endParaRPr>
        </a:p>
      </dgm:t>
    </dgm:pt>
    <dgm:pt modelId="{AA3EFE80-0546-433D-B17F-071E78545CE3}">
      <dgm:prSet phldrT="[Text]"/>
      <dgm:spPr>
        <a:solidFill>
          <a:srgbClr val="92D050"/>
        </a:solidFill>
      </dgm:spPr>
      <dgm:t>
        <a:bodyPr/>
        <a:lstStyle/>
        <a:p>
          <a:r>
            <a:rPr lang="en-US" dirty="0" smtClean="0">
              <a:solidFill>
                <a:schemeClr val="tx1"/>
              </a:solidFill>
            </a:rPr>
            <a:t>System Security Assurance</a:t>
          </a:r>
          <a:endParaRPr lang="en-US" dirty="0">
            <a:solidFill>
              <a:schemeClr val="tx1"/>
            </a:solidFill>
          </a:endParaRPr>
        </a:p>
      </dgm:t>
    </dgm:pt>
    <dgm:pt modelId="{A8522348-F634-4D9E-84D1-187760E51BB7}" type="parTrans" cxnId="{09464B68-B883-4185-AFF5-E609C11CDE73}">
      <dgm:prSet/>
      <dgm:spPr/>
      <dgm:t>
        <a:bodyPr/>
        <a:lstStyle/>
        <a:p>
          <a:endParaRPr lang="en-US">
            <a:solidFill>
              <a:schemeClr val="tx1"/>
            </a:solidFill>
          </a:endParaRPr>
        </a:p>
      </dgm:t>
    </dgm:pt>
    <dgm:pt modelId="{699EB469-C9B2-44EB-A9C7-1E2211B1A382}" type="sibTrans" cxnId="{09464B68-B883-4185-AFF5-E609C11CDE73}">
      <dgm:prSet/>
      <dgm:spPr/>
      <dgm:t>
        <a:bodyPr/>
        <a:lstStyle/>
        <a:p>
          <a:endParaRPr lang="en-US">
            <a:solidFill>
              <a:schemeClr val="tx1"/>
            </a:solidFill>
          </a:endParaRPr>
        </a:p>
      </dgm:t>
    </dgm:pt>
    <dgm:pt modelId="{1674D352-A18C-492A-9366-B26FAD584765}">
      <dgm:prSet phldrT="[Text]"/>
      <dgm:spPr>
        <a:solidFill>
          <a:schemeClr val="tx1"/>
        </a:solidFill>
      </dgm:spPr>
      <dgm:t>
        <a:bodyPr/>
        <a:lstStyle/>
        <a:p>
          <a:r>
            <a:rPr lang="en-US" dirty="0" smtClean="0">
              <a:solidFill>
                <a:schemeClr val="bg1"/>
              </a:solidFill>
            </a:rPr>
            <a:t>System Functionality Assurance</a:t>
          </a:r>
          <a:endParaRPr lang="en-US" dirty="0">
            <a:solidFill>
              <a:schemeClr val="bg1"/>
            </a:solidFill>
          </a:endParaRPr>
        </a:p>
      </dgm:t>
    </dgm:pt>
    <dgm:pt modelId="{AC3B68E1-D32C-491F-9908-B4B2E0A5685A}" type="parTrans" cxnId="{0E69DDEB-0E62-4675-A175-95D25C6BA489}">
      <dgm:prSet/>
      <dgm:spPr/>
      <dgm:t>
        <a:bodyPr/>
        <a:lstStyle/>
        <a:p>
          <a:endParaRPr lang="en-US">
            <a:solidFill>
              <a:schemeClr val="tx1"/>
            </a:solidFill>
          </a:endParaRPr>
        </a:p>
      </dgm:t>
    </dgm:pt>
    <dgm:pt modelId="{6A68C0DF-22F9-4F39-B539-EDAE819D392F}" type="sibTrans" cxnId="{0E69DDEB-0E62-4675-A175-95D25C6BA489}">
      <dgm:prSet/>
      <dgm:spPr/>
      <dgm:t>
        <a:bodyPr/>
        <a:lstStyle/>
        <a:p>
          <a:endParaRPr lang="en-US">
            <a:solidFill>
              <a:schemeClr val="tx1"/>
            </a:solidFill>
          </a:endParaRPr>
        </a:p>
      </dgm:t>
    </dgm:pt>
    <dgm:pt modelId="{7517C19A-1A99-4B2D-BF64-B813AE326916}">
      <dgm:prSet phldrT="[Text]"/>
      <dgm:spPr/>
      <dgm:t>
        <a:bodyPr/>
        <a:lstStyle/>
        <a:p>
          <a:r>
            <a:rPr lang="en-US" dirty="0" smtClean="0"/>
            <a:t>System Operational Assurance</a:t>
          </a:r>
          <a:endParaRPr lang="en-US" dirty="0"/>
        </a:p>
      </dgm:t>
    </dgm:pt>
    <dgm:pt modelId="{C732EFF5-5965-4664-96DA-69908C42B524}" type="parTrans" cxnId="{977E09D7-DCEF-4728-AC14-8A211F1F607A}">
      <dgm:prSet/>
      <dgm:spPr/>
      <dgm:t>
        <a:bodyPr/>
        <a:lstStyle/>
        <a:p>
          <a:endParaRPr lang="en-US">
            <a:solidFill>
              <a:schemeClr val="tx1"/>
            </a:solidFill>
          </a:endParaRPr>
        </a:p>
      </dgm:t>
    </dgm:pt>
    <dgm:pt modelId="{E116605D-BD68-4A91-A704-8B53A64B4BEB}" type="sibTrans" cxnId="{977E09D7-DCEF-4728-AC14-8A211F1F607A}">
      <dgm:prSet/>
      <dgm:spPr/>
      <dgm:t>
        <a:bodyPr/>
        <a:lstStyle/>
        <a:p>
          <a:endParaRPr lang="en-US">
            <a:solidFill>
              <a:schemeClr val="tx1"/>
            </a:solidFill>
          </a:endParaRPr>
        </a:p>
      </dgm:t>
    </dgm:pt>
    <dgm:pt modelId="{2526B364-087B-4702-BA57-D475612C837C}">
      <dgm:prSet phldrT="[Text]"/>
      <dgm:spPr>
        <a:solidFill>
          <a:schemeClr val="tx1"/>
        </a:solidFill>
      </dgm:spPr>
      <dgm:t>
        <a:bodyPr/>
        <a:lstStyle/>
        <a:p>
          <a:r>
            <a:rPr lang="en-US" dirty="0" smtClean="0">
              <a:solidFill>
                <a:schemeClr val="bg1"/>
              </a:solidFill>
            </a:rPr>
            <a:t>Assurance Assessment</a:t>
          </a:r>
          <a:endParaRPr lang="en-US" dirty="0">
            <a:solidFill>
              <a:schemeClr val="bg1"/>
            </a:solidFill>
          </a:endParaRPr>
        </a:p>
      </dgm:t>
    </dgm:pt>
    <dgm:pt modelId="{4F057A34-BAFC-4E2E-91DF-9835ACFA9388}" type="parTrans" cxnId="{1E27457A-EB51-4EF0-A222-A675AB72873F}">
      <dgm:prSet/>
      <dgm:spPr/>
      <dgm:t>
        <a:bodyPr/>
        <a:lstStyle/>
        <a:p>
          <a:endParaRPr lang="en-US">
            <a:solidFill>
              <a:schemeClr val="tx1"/>
            </a:solidFill>
          </a:endParaRPr>
        </a:p>
      </dgm:t>
    </dgm:pt>
    <dgm:pt modelId="{111ADCB1-DE2D-4425-BC77-D85E3EEB3534}" type="sibTrans" cxnId="{1E27457A-EB51-4EF0-A222-A675AB72873F}">
      <dgm:prSet/>
      <dgm:spPr/>
      <dgm:t>
        <a:bodyPr/>
        <a:lstStyle/>
        <a:p>
          <a:endParaRPr lang="en-US">
            <a:solidFill>
              <a:schemeClr val="tx1"/>
            </a:solidFill>
          </a:endParaRPr>
        </a:p>
      </dgm:t>
    </dgm:pt>
    <dgm:pt modelId="{712B203E-567D-4875-9BFE-9B04F5F7FC0E}">
      <dgm:prSet phldrT="[Text]"/>
      <dgm:spPr/>
      <dgm:t>
        <a:bodyPr/>
        <a:lstStyle/>
        <a:p>
          <a:r>
            <a:rPr lang="en-US" dirty="0" smtClean="0"/>
            <a:t>Competency Attributes of Effectiveness</a:t>
          </a:r>
          <a:endParaRPr lang="en-US" dirty="0"/>
        </a:p>
      </dgm:t>
    </dgm:pt>
    <dgm:pt modelId="{F1A8669A-8457-427C-9DA0-B5F96753531F}" type="parTrans" cxnId="{DA242122-D6E4-49B0-8642-A0AF633F2947}">
      <dgm:prSet/>
      <dgm:spPr/>
      <dgm:t>
        <a:bodyPr/>
        <a:lstStyle/>
        <a:p>
          <a:endParaRPr lang="en-US">
            <a:solidFill>
              <a:schemeClr val="tx1"/>
            </a:solidFill>
          </a:endParaRPr>
        </a:p>
      </dgm:t>
    </dgm:pt>
    <dgm:pt modelId="{93D28E64-3270-4023-9B09-70F155FB6C67}" type="sibTrans" cxnId="{DA242122-D6E4-49B0-8642-A0AF633F2947}">
      <dgm:prSet/>
      <dgm:spPr/>
      <dgm:t>
        <a:bodyPr/>
        <a:lstStyle/>
        <a:p>
          <a:endParaRPr lang="en-US">
            <a:solidFill>
              <a:schemeClr val="tx1"/>
            </a:solidFill>
          </a:endParaRPr>
        </a:p>
      </dgm:t>
    </dgm:pt>
    <dgm:pt modelId="{3F1C0747-4AEC-4A76-8736-19A7130BC76A}" type="pres">
      <dgm:prSet presAssocID="{9FD12459-B5E0-4874-99C3-088D65BBA69E}" presName="diagram" presStyleCnt="0">
        <dgm:presLayoutVars>
          <dgm:dir/>
          <dgm:resizeHandles val="exact"/>
        </dgm:presLayoutVars>
      </dgm:prSet>
      <dgm:spPr/>
      <dgm:t>
        <a:bodyPr/>
        <a:lstStyle/>
        <a:p>
          <a:endParaRPr lang="en-US"/>
        </a:p>
      </dgm:t>
    </dgm:pt>
    <dgm:pt modelId="{E7B227A3-FED1-415D-9B01-88911BA98C2C}" type="pres">
      <dgm:prSet presAssocID="{AE230F19-5B69-446C-B7D3-6C4DEDD96458}" presName="node" presStyleLbl="node1" presStyleIdx="0" presStyleCnt="8">
        <dgm:presLayoutVars>
          <dgm:bulletEnabled val="1"/>
        </dgm:presLayoutVars>
      </dgm:prSet>
      <dgm:spPr/>
      <dgm:t>
        <a:bodyPr/>
        <a:lstStyle/>
        <a:p>
          <a:endParaRPr lang="en-US"/>
        </a:p>
      </dgm:t>
    </dgm:pt>
    <dgm:pt modelId="{535F2926-E61A-4DB3-8876-B3424553024D}" type="pres">
      <dgm:prSet presAssocID="{06356665-620B-4C6E-B225-21AA18E309A3}" presName="sibTrans" presStyleCnt="0"/>
      <dgm:spPr/>
    </dgm:pt>
    <dgm:pt modelId="{0E6FA3D6-AD18-4BDC-A76C-8CCF2AF942A4}" type="pres">
      <dgm:prSet presAssocID="{61A5B9A1-460A-4DF1-B464-E83CB8A8F058}" presName="node" presStyleLbl="node1" presStyleIdx="1" presStyleCnt="8">
        <dgm:presLayoutVars>
          <dgm:bulletEnabled val="1"/>
        </dgm:presLayoutVars>
      </dgm:prSet>
      <dgm:spPr/>
      <dgm:t>
        <a:bodyPr/>
        <a:lstStyle/>
        <a:p>
          <a:endParaRPr lang="en-US"/>
        </a:p>
      </dgm:t>
    </dgm:pt>
    <dgm:pt modelId="{ED5136D3-ED24-40A1-AD7F-68B875A84535}" type="pres">
      <dgm:prSet presAssocID="{43FA7DD9-5704-4B90-9B32-8B2D40BA231D}" presName="sibTrans" presStyleCnt="0"/>
      <dgm:spPr/>
    </dgm:pt>
    <dgm:pt modelId="{2741C7C5-1F93-42A8-9F47-BA43FD869A6F}" type="pres">
      <dgm:prSet presAssocID="{2526B364-087B-4702-BA57-D475612C837C}" presName="node" presStyleLbl="node1" presStyleIdx="2" presStyleCnt="8">
        <dgm:presLayoutVars>
          <dgm:bulletEnabled val="1"/>
        </dgm:presLayoutVars>
      </dgm:prSet>
      <dgm:spPr/>
      <dgm:t>
        <a:bodyPr/>
        <a:lstStyle/>
        <a:p>
          <a:endParaRPr lang="en-US"/>
        </a:p>
      </dgm:t>
    </dgm:pt>
    <dgm:pt modelId="{DC396966-31D0-421E-92D7-9F0BCE8E4A63}" type="pres">
      <dgm:prSet presAssocID="{111ADCB1-DE2D-4425-BC77-D85E3EEB3534}" presName="sibTrans" presStyleCnt="0"/>
      <dgm:spPr/>
    </dgm:pt>
    <dgm:pt modelId="{2218804C-2B82-4D49-8DB0-3BA8F9602D17}" type="pres">
      <dgm:prSet presAssocID="{3224A162-6CAD-4449-9C38-511132465EF5}" presName="node" presStyleLbl="node1" presStyleIdx="3" presStyleCnt="8">
        <dgm:presLayoutVars>
          <dgm:bulletEnabled val="1"/>
        </dgm:presLayoutVars>
      </dgm:prSet>
      <dgm:spPr/>
      <dgm:t>
        <a:bodyPr/>
        <a:lstStyle/>
        <a:p>
          <a:endParaRPr lang="en-US"/>
        </a:p>
      </dgm:t>
    </dgm:pt>
    <dgm:pt modelId="{FE6A84B6-A375-4F2A-B133-718F96884B89}" type="pres">
      <dgm:prSet presAssocID="{86D9FCB4-6D47-477F-B971-C4ED99E4E8E7}" presName="sibTrans" presStyleCnt="0"/>
      <dgm:spPr/>
    </dgm:pt>
    <dgm:pt modelId="{CEC9911A-9B12-4585-8E30-C217EBCBB9D7}" type="pres">
      <dgm:prSet presAssocID="{AA3EFE80-0546-433D-B17F-071E78545CE3}" presName="node" presStyleLbl="node1" presStyleIdx="4" presStyleCnt="8">
        <dgm:presLayoutVars>
          <dgm:bulletEnabled val="1"/>
        </dgm:presLayoutVars>
      </dgm:prSet>
      <dgm:spPr/>
      <dgm:t>
        <a:bodyPr/>
        <a:lstStyle/>
        <a:p>
          <a:endParaRPr lang="en-US"/>
        </a:p>
      </dgm:t>
    </dgm:pt>
    <dgm:pt modelId="{EC19EBF1-C742-430C-974C-00599BADDC5B}" type="pres">
      <dgm:prSet presAssocID="{699EB469-C9B2-44EB-A9C7-1E2211B1A382}" presName="sibTrans" presStyleCnt="0"/>
      <dgm:spPr/>
    </dgm:pt>
    <dgm:pt modelId="{C6777D62-6456-4DE5-A848-DAF3B148E9CD}" type="pres">
      <dgm:prSet presAssocID="{1674D352-A18C-492A-9366-B26FAD584765}" presName="node" presStyleLbl="node1" presStyleIdx="5" presStyleCnt="8">
        <dgm:presLayoutVars>
          <dgm:bulletEnabled val="1"/>
        </dgm:presLayoutVars>
      </dgm:prSet>
      <dgm:spPr/>
      <dgm:t>
        <a:bodyPr/>
        <a:lstStyle/>
        <a:p>
          <a:endParaRPr lang="en-US"/>
        </a:p>
      </dgm:t>
    </dgm:pt>
    <dgm:pt modelId="{BEAF9E6F-125A-4ACD-AF64-A5C0C5C4E17E}" type="pres">
      <dgm:prSet presAssocID="{6A68C0DF-22F9-4F39-B539-EDAE819D392F}" presName="sibTrans" presStyleCnt="0"/>
      <dgm:spPr/>
    </dgm:pt>
    <dgm:pt modelId="{5BD01C41-3A8C-47C1-A96E-4DD906124DEE}" type="pres">
      <dgm:prSet presAssocID="{7517C19A-1A99-4B2D-BF64-B813AE326916}" presName="node" presStyleLbl="node1" presStyleIdx="6" presStyleCnt="8">
        <dgm:presLayoutVars>
          <dgm:bulletEnabled val="1"/>
        </dgm:presLayoutVars>
      </dgm:prSet>
      <dgm:spPr/>
      <dgm:t>
        <a:bodyPr/>
        <a:lstStyle/>
        <a:p>
          <a:endParaRPr lang="en-US"/>
        </a:p>
      </dgm:t>
    </dgm:pt>
    <dgm:pt modelId="{CF8B25A7-731D-4C05-86A3-8D8448CA6DDC}" type="pres">
      <dgm:prSet presAssocID="{E116605D-BD68-4A91-A704-8B53A64B4BEB}" presName="sibTrans" presStyleCnt="0"/>
      <dgm:spPr/>
    </dgm:pt>
    <dgm:pt modelId="{E510FDEA-1BF7-45E7-8E7D-846B8C9A4578}" type="pres">
      <dgm:prSet presAssocID="{712B203E-567D-4875-9BFE-9B04F5F7FC0E}" presName="node" presStyleLbl="node1" presStyleIdx="7" presStyleCnt="8">
        <dgm:presLayoutVars>
          <dgm:bulletEnabled val="1"/>
        </dgm:presLayoutVars>
      </dgm:prSet>
      <dgm:spPr/>
      <dgm:t>
        <a:bodyPr/>
        <a:lstStyle/>
        <a:p>
          <a:endParaRPr lang="en-US"/>
        </a:p>
      </dgm:t>
    </dgm:pt>
  </dgm:ptLst>
  <dgm:cxnLst>
    <dgm:cxn modelId="{DA242122-D6E4-49B0-8642-A0AF633F2947}" srcId="{9FD12459-B5E0-4874-99C3-088D65BBA69E}" destId="{712B203E-567D-4875-9BFE-9B04F5F7FC0E}" srcOrd="7" destOrd="0" parTransId="{F1A8669A-8457-427C-9DA0-B5F96753531F}" sibTransId="{93D28E64-3270-4023-9B09-70F155FB6C67}"/>
    <dgm:cxn modelId="{21885B22-8451-419E-AAF2-F0B714EDC5AE}" srcId="{9FD12459-B5E0-4874-99C3-088D65BBA69E}" destId="{61A5B9A1-460A-4DF1-B464-E83CB8A8F058}" srcOrd="1" destOrd="0" parTransId="{37276B08-B81E-4C51-96F9-53F37CB43F48}" sibTransId="{43FA7DD9-5704-4B90-9B32-8B2D40BA231D}"/>
    <dgm:cxn modelId="{2B52EEEF-A932-4307-9375-2ACBFC90F579}" type="presOf" srcId="{3224A162-6CAD-4449-9C38-511132465EF5}" destId="{2218804C-2B82-4D49-8DB0-3BA8F9602D17}" srcOrd="0" destOrd="0" presId="urn:microsoft.com/office/officeart/2005/8/layout/default"/>
    <dgm:cxn modelId="{977E09D7-DCEF-4728-AC14-8A211F1F607A}" srcId="{9FD12459-B5E0-4874-99C3-088D65BBA69E}" destId="{7517C19A-1A99-4B2D-BF64-B813AE326916}" srcOrd="6" destOrd="0" parTransId="{C732EFF5-5965-4664-96DA-69908C42B524}" sibTransId="{E116605D-BD68-4A91-A704-8B53A64B4BEB}"/>
    <dgm:cxn modelId="{0E69DDEB-0E62-4675-A175-95D25C6BA489}" srcId="{9FD12459-B5E0-4874-99C3-088D65BBA69E}" destId="{1674D352-A18C-492A-9366-B26FAD584765}" srcOrd="5" destOrd="0" parTransId="{AC3B68E1-D32C-491F-9908-B4B2E0A5685A}" sibTransId="{6A68C0DF-22F9-4F39-B539-EDAE819D392F}"/>
    <dgm:cxn modelId="{540F8C86-66C1-44E2-A537-4B797CB87AFF}" type="presOf" srcId="{61A5B9A1-460A-4DF1-B464-E83CB8A8F058}" destId="{0E6FA3D6-AD18-4BDC-A76C-8CCF2AF942A4}" srcOrd="0" destOrd="0" presId="urn:microsoft.com/office/officeart/2005/8/layout/default"/>
    <dgm:cxn modelId="{885D1708-0475-44D2-962F-5E0D70D103F6}" srcId="{9FD12459-B5E0-4874-99C3-088D65BBA69E}" destId="{3224A162-6CAD-4449-9C38-511132465EF5}" srcOrd="3" destOrd="0" parTransId="{29A43B19-ACF8-45D3-8498-4F1BEA251763}" sibTransId="{86D9FCB4-6D47-477F-B971-C4ED99E4E8E7}"/>
    <dgm:cxn modelId="{6299171A-5C9E-44A2-8CB3-D50E560EA3DD}" type="presOf" srcId="{AE230F19-5B69-446C-B7D3-6C4DEDD96458}" destId="{E7B227A3-FED1-415D-9B01-88911BA98C2C}" srcOrd="0" destOrd="0" presId="urn:microsoft.com/office/officeart/2005/8/layout/default"/>
    <dgm:cxn modelId="{FADE8090-AFB1-4CF4-BFE7-9D52FE269449}" type="presOf" srcId="{2526B364-087B-4702-BA57-D475612C837C}" destId="{2741C7C5-1F93-42A8-9F47-BA43FD869A6F}" srcOrd="0" destOrd="0" presId="urn:microsoft.com/office/officeart/2005/8/layout/default"/>
    <dgm:cxn modelId="{5D7BADEB-F9C6-42C8-B43C-DDCEF8A0C9CE}" type="presOf" srcId="{1674D352-A18C-492A-9366-B26FAD584765}" destId="{C6777D62-6456-4DE5-A848-DAF3B148E9CD}" srcOrd="0" destOrd="0" presId="urn:microsoft.com/office/officeart/2005/8/layout/default"/>
    <dgm:cxn modelId="{30FF36E4-61ED-4E32-BE0F-894E2E9D55AD}" type="presOf" srcId="{9FD12459-B5E0-4874-99C3-088D65BBA69E}" destId="{3F1C0747-4AEC-4A76-8736-19A7130BC76A}" srcOrd="0" destOrd="0" presId="urn:microsoft.com/office/officeart/2005/8/layout/default"/>
    <dgm:cxn modelId="{E69D618F-C170-4EF4-A6B8-9AB5512846C3}" type="presOf" srcId="{AA3EFE80-0546-433D-B17F-071E78545CE3}" destId="{CEC9911A-9B12-4585-8E30-C217EBCBB9D7}" srcOrd="0" destOrd="0" presId="urn:microsoft.com/office/officeart/2005/8/layout/default"/>
    <dgm:cxn modelId="{1E27457A-EB51-4EF0-A222-A675AB72873F}" srcId="{9FD12459-B5E0-4874-99C3-088D65BBA69E}" destId="{2526B364-087B-4702-BA57-D475612C837C}" srcOrd="2" destOrd="0" parTransId="{4F057A34-BAFC-4E2E-91DF-9835ACFA9388}" sibTransId="{111ADCB1-DE2D-4425-BC77-D85E3EEB3534}"/>
    <dgm:cxn modelId="{9E5A03FC-3859-4CB7-8D45-BDA50C26182E}" type="presOf" srcId="{7517C19A-1A99-4B2D-BF64-B813AE326916}" destId="{5BD01C41-3A8C-47C1-A96E-4DD906124DEE}" srcOrd="0" destOrd="0" presId="urn:microsoft.com/office/officeart/2005/8/layout/default"/>
    <dgm:cxn modelId="{09464B68-B883-4185-AFF5-E609C11CDE73}" srcId="{9FD12459-B5E0-4874-99C3-088D65BBA69E}" destId="{AA3EFE80-0546-433D-B17F-071E78545CE3}" srcOrd="4" destOrd="0" parTransId="{A8522348-F634-4D9E-84D1-187760E51BB7}" sibTransId="{699EB469-C9B2-44EB-A9C7-1E2211B1A382}"/>
    <dgm:cxn modelId="{6A368E05-4C65-43A1-9637-37844A9C9528}" type="presOf" srcId="{712B203E-567D-4875-9BFE-9B04F5F7FC0E}" destId="{E510FDEA-1BF7-45E7-8E7D-846B8C9A4578}" srcOrd="0" destOrd="0" presId="urn:microsoft.com/office/officeart/2005/8/layout/default"/>
    <dgm:cxn modelId="{A5987932-FE1A-4B7B-B120-293732B740D1}" srcId="{9FD12459-B5E0-4874-99C3-088D65BBA69E}" destId="{AE230F19-5B69-446C-B7D3-6C4DEDD96458}" srcOrd="0" destOrd="0" parTransId="{2453C847-3440-4260-BEBF-68E2D6451BCA}" sibTransId="{06356665-620B-4C6E-B225-21AA18E309A3}"/>
    <dgm:cxn modelId="{5EB0F410-7DA9-4A64-A612-5171BDC1948E}" type="presParOf" srcId="{3F1C0747-4AEC-4A76-8736-19A7130BC76A}" destId="{E7B227A3-FED1-415D-9B01-88911BA98C2C}" srcOrd="0" destOrd="0" presId="urn:microsoft.com/office/officeart/2005/8/layout/default"/>
    <dgm:cxn modelId="{FCF28C3A-6FA6-4C5D-8944-0D1F7A52AC05}" type="presParOf" srcId="{3F1C0747-4AEC-4A76-8736-19A7130BC76A}" destId="{535F2926-E61A-4DB3-8876-B3424553024D}" srcOrd="1" destOrd="0" presId="urn:microsoft.com/office/officeart/2005/8/layout/default"/>
    <dgm:cxn modelId="{B17767D9-293C-499A-86DC-23B6381E094F}" type="presParOf" srcId="{3F1C0747-4AEC-4A76-8736-19A7130BC76A}" destId="{0E6FA3D6-AD18-4BDC-A76C-8CCF2AF942A4}" srcOrd="2" destOrd="0" presId="urn:microsoft.com/office/officeart/2005/8/layout/default"/>
    <dgm:cxn modelId="{15126F64-2EDD-4F5F-88F8-507856188FBD}" type="presParOf" srcId="{3F1C0747-4AEC-4A76-8736-19A7130BC76A}" destId="{ED5136D3-ED24-40A1-AD7F-68B875A84535}" srcOrd="3" destOrd="0" presId="urn:microsoft.com/office/officeart/2005/8/layout/default"/>
    <dgm:cxn modelId="{2DE3B522-CB22-4F6A-876B-8357C5535205}" type="presParOf" srcId="{3F1C0747-4AEC-4A76-8736-19A7130BC76A}" destId="{2741C7C5-1F93-42A8-9F47-BA43FD869A6F}" srcOrd="4" destOrd="0" presId="urn:microsoft.com/office/officeart/2005/8/layout/default"/>
    <dgm:cxn modelId="{DD3036DE-CE73-4004-8846-7052F5F5D331}" type="presParOf" srcId="{3F1C0747-4AEC-4A76-8736-19A7130BC76A}" destId="{DC396966-31D0-421E-92D7-9F0BCE8E4A63}" srcOrd="5" destOrd="0" presId="urn:microsoft.com/office/officeart/2005/8/layout/default"/>
    <dgm:cxn modelId="{AA882416-07F2-4126-AD33-0F14DDAE3CDE}" type="presParOf" srcId="{3F1C0747-4AEC-4A76-8736-19A7130BC76A}" destId="{2218804C-2B82-4D49-8DB0-3BA8F9602D17}" srcOrd="6" destOrd="0" presId="urn:microsoft.com/office/officeart/2005/8/layout/default"/>
    <dgm:cxn modelId="{F424D9B6-358A-4C45-A1B8-80BB65AD85B9}" type="presParOf" srcId="{3F1C0747-4AEC-4A76-8736-19A7130BC76A}" destId="{FE6A84B6-A375-4F2A-B133-718F96884B89}" srcOrd="7" destOrd="0" presId="urn:microsoft.com/office/officeart/2005/8/layout/default"/>
    <dgm:cxn modelId="{368D50E0-4A3A-4B9F-9B27-9B3A90F6C7A1}" type="presParOf" srcId="{3F1C0747-4AEC-4A76-8736-19A7130BC76A}" destId="{CEC9911A-9B12-4585-8E30-C217EBCBB9D7}" srcOrd="8" destOrd="0" presId="urn:microsoft.com/office/officeart/2005/8/layout/default"/>
    <dgm:cxn modelId="{F46F4DEA-2A7F-4F75-89AD-DC3733F40DA6}" type="presParOf" srcId="{3F1C0747-4AEC-4A76-8736-19A7130BC76A}" destId="{EC19EBF1-C742-430C-974C-00599BADDC5B}" srcOrd="9" destOrd="0" presId="urn:microsoft.com/office/officeart/2005/8/layout/default"/>
    <dgm:cxn modelId="{1199AADC-7F58-4092-9FF8-EFB97741A767}" type="presParOf" srcId="{3F1C0747-4AEC-4A76-8736-19A7130BC76A}" destId="{C6777D62-6456-4DE5-A848-DAF3B148E9CD}" srcOrd="10" destOrd="0" presId="urn:microsoft.com/office/officeart/2005/8/layout/default"/>
    <dgm:cxn modelId="{5CF9DED0-5F60-4357-A2DE-B5BB36D86AC2}" type="presParOf" srcId="{3F1C0747-4AEC-4A76-8736-19A7130BC76A}" destId="{BEAF9E6F-125A-4ACD-AF64-A5C0C5C4E17E}" srcOrd="11" destOrd="0" presId="urn:microsoft.com/office/officeart/2005/8/layout/default"/>
    <dgm:cxn modelId="{0C57D1B3-DF81-4219-81E3-068E7C0B49C9}" type="presParOf" srcId="{3F1C0747-4AEC-4A76-8736-19A7130BC76A}" destId="{5BD01C41-3A8C-47C1-A96E-4DD906124DEE}" srcOrd="12" destOrd="0" presId="urn:microsoft.com/office/officeart/2005/8/layout/default"/>
    <dgm:cxn modelId="{C853634E-77EA-44CB-A01B-D560376C7AAA}" type="presParOf" srcId="{3F1C0747-4AEC-4A76-8736-19A7130BC76A}" destId="{CF8B25A7-731D-4C05-86A3-8D8448CA6DDC}" srcOrd="13" destOrd="0" presId="urn:microsoft.com/office/officeart/2005/8/layout/default"/>
    <dgm:cxn modelId="{268648F9-9B93-4679-A61F-19F23A449E4F}" type="presParOf" srcId="{3F1C0747-4AEC-4A76-8736-19A7130BC76A}" destId="{E510FDEA-1BF7-45E7-8E7D-846B8C9A45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D12459-B5E0-4874-99C3-088D65BBA69E}"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AE230F19-5B69-446C-B7D3-6C4DEDD96458}">
      <dgm:prSet phldrT="[Text]"/>
      <dgm:spPr>
        <a:solidFill>
          <a:schemeClr val="tx1"/>
        </a:solidFill>
      </dgm:spPr>
      <dgm:t>
        <a:bodyPr/>
        <a:lstStyle/>
        <a:p>
          <a:r>
            <a:rPr lang="en-US" dirty="0" smtClean="0">
              <a:solidFill>
                <a:schemeClr val="bg1"/>
              </a:solidFill>
            </a:rPr>
            <a:t>Assurance Across Life Cycles</a:t>
          </a:r>
          <a:endParaRPr lang="en-US" dirty="0">
            <a:solidFill>
              <a:schemeClr val="bg1"/>
            </a:solidFill>
          </a:endParaRPr>
        </a:p>
      </dgm:t>
    </dgm:pt>
    <dgm:pt modelId="{2453C847-3440-4260-BEBF-68E2D6451BCA}" type="parTrans" cxnId="{A5987932-FE1A-4B7B-B120-293732B740D1}">
      <dgm:prSet/>
      <dgm:spPr/>
      <dgm:t>
        <a:bodyPr/>
        <a:lstStyle/>
        <a:p>
          <a:endParaRPr lang="en-US">
            <a:solidFill>
              <a:schemeClr val="tx1"/>
            </a:solidFill>
          </a:endParaRPr>
        </a:p>
      </dgm:t>
    </dgm:pt>
    <dgm:pt modelId="{06356665-620B-4C6E-B225-21AA18E309A3}" type="sibTrans" cxnId="{A5987932-FE1A-4B7B-B120-293732B740D1}">
      <dgm:prSet/>
      <dgm:spPr/>
      <dgm:t>
        <a:bodyPr/>
        <a:lstStyle/>
        <a:p>
          <a:endParaRPr lang="en-US" dirty="0">
            <a:solidFill>
              <a:schemeClr val="tx1"/>
            </a:solidFill>
          </a:endParaRPr>
        </a:p>
      </dgm:t>
    </dgm:pt>
    <dgm:pt modelId="{61A5B9A1-460A-4DF1-B464-E83CB8A8F058}">
      <dgm:prSet phldrT="[Text]"/>
      <dgm:spPr>
        <a:solidFill>
          <a:schemeClr val="tx1"/>
        </a:solidFill>
      </dgm:spPr>
      <dgm:t>
        <a:bodyPr/>
        <a:lstStyle/>
        <a:p>
          <a:r>
            <a:rPr lang="en-US" dirty="0" smtClean="0">
              <a:solidFill>
                <a:schemeClr val="bg1"/>
              </a:solidFill>
            </a:rPr>
            <a:t>Risk Management</a:t>
          </a:r>
          <a:endParaRPr lang="en-US" dirty="0">
            <a:solidFill>
              <a:schemeClr val="bg1"/>
            </a:solidFill>
          </a:endParaRPr>
        </a:p>
      </dgm:t>
    </dgm:pt>
    <dgm:pt modelId="{37276B08-B81E-4C51-96F9-53F37CB43F48}" type="parTrans" cxnId="{21885B22-8451-419E-AAF2-F0B714EDC5AE}">
      <dgm:prSet/>
      <dgm:spPr/>
      <dgm:t>
        <a:bodyPr/>
        <a:lstStyle/>
        <a:p>
          <a:endParaRPr lang="en-US">
            <a:solidFill>
              <a:schemeClr val="tx1"/>
            </a:solidFill>
          </a:endParaRPr>
        </a:p>
      </dgm:t>
    </dgm:pt>
    <dgm:pt modelId="{43FA7DD9-5704-4B90-9B32-8B2D40BA231D}" type="sibTrans" cxnId="{21885B22-8451-419E-AAF2-F0B714EDC5AE}">
      <dgm:prSet/>
      <dgm:spPr/>
      <dgm:t>
        <a:bodyPr/>
        <a:lstStyle/>
        <a:p>
          <a:endParaRPr lang="en-US">
            <a:solidFill>
              <a:schemeClr val="tx1"/>
            </a:solidFill>
          </a:endParaRPr>
        </a:p>
      </dgm:t>
    </dgm:pt>
    <dgm:pt modelId="{3224A162-6CAD-4449-9C38-511132465EF5}">
      <dgm:prSet phldrT="[Text]"/>
      <dgm:spPr>
        <a:solidFill>
          <a:schemeClr val="tx1"/>
        </a:solidFill>
      </dgm:spPr>
      <dgm:t>
        <a:bodyPr/>
        <a:lstStyle/>
        <a:p>
          <a:r>
            <a:rPr lang="en-US" dirty="0" smtClean="0">
              <a:solidFill>
                <a:schemeClr val="bg1"/>
              </a:solidFill>
            </a:rPr>
            <a:t>Assurance Management</a:t>
          </a:r>
          <a:endParaRPr lang="en-US" dirty="0">
            <a:solidFill>
              <a:schemeClr val="bg1"/>
            </a:solidFill>
          </a:endParaRPr>
        </a:p>
      </dgm:t>
    </dgm:pt>
    <dgm:pt modelId="{29A43B19-ACF8-45D3-8498-4F1BEA251763}" type="parTrans" cxnId="{885D1708-0475-44D2-962F-5E0D70D103F6}">
      <dgm:prSet/>
      <dgm:spPr/>
      <dgm:t>
        <a:bodyPr/>
        <a:lstStyle/>
        <a:p>
          <a:endParaRPr lang="en-US">
            <a:solidFill>
              <a:schemeClr val="tx1"/>
            </a:solidFill>
          </a:endParaRPr>
        </a:p>
      </dgm:t>
    </dgm:pt>
    <dgm:pt modelId="{86D9FCB4-6D47-477F-B971-C4ED99E4E8E7}" type="sibTrans" cxnId="{885D1708-0475-44D2-962F-5E0D70D103F6}">
      <dgm:prSet/>
      <dgm:spPr/>
      <dgm:t>
        <a:bodyPr/>
        <a:lstStyle/>
        <a:p>
          <a:endParaRPr lang="en-US">
            <a:solidFill>
              <a:schemeClr val="tx1"/>
            </a:solidFill>
          </a:endParaRPr>
        </a:p>
      </dgm:t>
    </dgm:pt>
    <dgm:pt modelId="{AA3EFE80-0546-433D-B17F-071E78545CE3}">
      <dgm:prSet phldrT="[Text]"/>
      <dgm:spPr>
        <a:solidFill>
          <a:schemeClr val="tx1"/>
        </a:solidFill>
      </dgm:spPr>
      <dgm:t>
        <a:bodyPr/>
        <a:lstStyle/>
        <a:p>
          <a:r>
            <a:rPr lang="en-US" dirty="0" smtClean="0">
              <a:solidFill>
                <a:schemeClr val="bg1"/>
              </a:solidFill>
            </a:rPr>
            <a:t>System Security Assurance</a:t>
          </a:r>
          <a:endParaRPr lang="en-US" dirty="0">
            <a:solidFill>
              <a:schemeClr val="bg1"/>
            </a:solidFill>
          </a:endParaRPr>
        </a:p>
      </dgm:t>
    </dgm:pt>
    <dgm:pt modelId="{A8522348-F634-4D9E-84D1-187760E51BB7}" type="parTrans" cxnId="{09464B68-B883-4185-AFF5-E609C11CDE73}">
      <dgm:prSet/>
      <dgm:spPr/>
      <dgm:t>
        <a:bodyPr/>
        <a:lstStyle/>
        <a:p>
          <a:endParaRPr lang="en-US">
            <a:solidFill>
              <a:schemeClr val="tx1"/>
            </a:solidFill>
          </a:endParaRPr>
        </a:p>
      </dgm:t>
    </dgm:pt>
    <dgm:pt modelId="{699EB469-C9B2-44EB-A9C7-1E2211B1A382}" type="sibTrans" cxnId="{09464B68-B883-4185-AFF5-E609C11CDE73}">
      <dgm:prSet/>
      <dgm:spPr/>
      <dgm:t>
        <a:bodyPr/>
        <a:lstStyle/>
        <a:p>
          <a:endParaRPr lang="en-US">
            <a:solidFill>
              <a:schemeClr val="tx1"/>
            </a:solidFill>
          </a:endParaRPr>
        </a:p>
      </dgm:t>
    </dgm:pt>
    <dgm:pt modelId="{1674D352-A18C-492A-9366-B26FAD584765}">
      <dgm:prSet phldrT="[Text]"/>
      <dgm:spPr>
        <a:solidFill>
          <a:srgbClr val="92D050"/>
        </a:solidFill>
      </dgm:spPr>
      <dgm:t>
        <a:bodyPr/>
        <a:lstStyle/>
        <a:p>
          <a:r>
            <a:rPr lang="en-US" dirty="0" smtClean="0">
              <a:solidFill>
                <a:schemeClr val="tx1"/>
              </a:solidFill>
            </a:rPr>
            <a:t>System Functionality Assurance</a:t>
          </a:r>
          <a:endParaRPr lang="en-US" dirty="0">
            <a:solidFill>
              <a:schemeClr val="tx1"/>
            </a:solidFill>
          </a:endParaRPr>
        </a:p>
      </dgm:t>
    </dgm:pt>
    <dgm:pt modelId="{AC3B68E1-D32C-491F-9908-B4B2E0A5685A}" type="parTrans" cxnId="{0E69DDEB-0E62-4675-A175-95D25C6BA489}">
      <dgm:prSet/>
      <dgm:spPr/>
      <dgm:t>
        <a:bodyPr/>
        <a:lstStyle/>
        <a:p>
          <a:endParaRPr lang="en-US">
            <a:solidFill>
              <a:schemeClr val="tx1"/>
            </a:solidFill>
          </a:endParaRPr>
        </a:p>
      </dgm:t>
    </dgm:pt>
    <dgm:pt modelId="{6A68C0DF-22F9-4F39-B539-EDAE819D392F}" type="sibTrans" cxnId="{0E69DDEB-0E62-4675-A175-95D25C6BA489}">
      <dgm:prSet/>
      <dgm:spPr/>
      <dgm:t>
        <a:bodyPr/>
        <a:lstStyle/>
        <a:p>
          <a:endParaRPr lang="en-US">
            <a:solidFill>
              <a:schemeClr val="tx1"/>
            </a:solidFill>
          </a:endParaRPr>
        </a:p>
      </dgm:t>
    </dgm:pt>
    <dgm:pt modelId="{7517C19A-1A99-4B2D-BF64-B813AE326916}">
      <dgm:prSet phldrT="[Text]"/>
      <dgm:spPr/>
      <dgm:t>
        <a:bodyPr/>
        <a:lstStyle/>
        <a:p>
          <a:r>
            <a:rPr lang="en-US" dirty="0" smtClean="0"/>
            <a:t>System Operational Assurance</a:t>
          </a:r>
          <a:endParaRPr lang="en-US" dirty="0"/>
        </a:p>
      </dgm:t>
    </dgm:pt>
    <dgm:pt modelId="{C732EFF5-5965-4664-96DA-69908C42B524}" type="parTrans" cxnId="{977E09D7-DCEF-4728-AC14-8A211F1F607A}">
      <dgm:prSet/>
      <dgm:spPr/>
      <dgm:t>
        <a:bodyPr/>
        <a:lstStyle/>
        <a:p>
          <a:endParaRPr lang="en-US">
            <a:solidFill>
              <a:schemeClr val="tx1"/>
            </a:solidFill>
          </a:endParaRPr>
        </a:p>
      </dgm:t>
    </dgm:pt>
    <dgm:pt modelId="{E116605D-BD68-4A91-A704-8B53A64B4BEB}" type="sibTrans" cxnId="{977E09D7-DCEF-4728-AC14-8A211F1F607A}">
      <dgm:prSet/>
      <dgm:spPr/>
      <dgm:t>
        <a:bodyPr/>
        <a:lstStyle/>
        <a:p>
          <a:endParaRPr lang="en-US">
            <a:solidFill>
              <a:schemeClr val="tx1"/>
            </a:solidFill>
          </a:endParaRPr>
        </a:p>
      </dgm:t>
    </dgm:pt>
    <dgm:pt modelId="{2526B364-087B-4702-BA57-D475612C837C}">
      <dgm:prSet phldrT="[Text]"/>
      <dgm:spPr>
        <a:solidFill>
          <a:schemeClr val="tx1"/>
        </a:solidFill>
      </dgm:spPr>
      <dgm:t>
        <a:bodyPr/>
        <a:lstStyle/>
        <a:p>
          <a:r>
            <a:rPr lang="en-US" dirty="0" smtClean="0">
              <a:solidFill>
                <a:schemeClr val="bg1"/>
              </a:solidFill>
            </a:rPr>
            <a:t>Assurance Assessment</a:t>
          </a:r>
          <a:endParaRPr lang="en-US" dirty="0">
            <a:solidFill>
              <a:schemeClr val="bg1"/>
            </a:solidFill>
          </a:endParaRPr>
        </a:p>
      </dgm:t>
    </dgm:pt>
    <dgm:pt modelId="{4F057A34-BAFC-4E2E-91DF-9835ACFA9388}" type="parTrans" cxnId="{1E27457A-EB51-4EF0-A222-A675AB72873F}">
      <dgm:prSet/>
      <dgm:spPr/>
      <dgm:t>
        <a:bodyPr/>
        <a:lstStyle/>
        <a:p>
          <a:endParaRPr lang="en-US">
            <a:solidFill>
              <a:schemeClr val="tx1"/>
            </a:solidFill>
          </a:endParaRPr>
        </a:p>
      </dgm:t>
    </dgm:pt>
    <dgm:pt modelId="{111ADCB1-DE2D-4425-BC77-D85E3EEB3534}" type="sibTrans" cxnId="{1E27457A-EB51-4EF0-A222-A675AB72873F}">
      <dgm:prSet/>
      <dgm:spPr/>
      <dgm:t>
        <a:bodyPr/>
        <a:lstStyle/>
        <a:p>
          <a:endParaRPr lang="en-US">
            <a:solidFill>
              <a:schemeClr val="tx1"/>
            </a:solidFill>
          </a:endParaRPr>
        </a:p>
      </dgm:t>
    </dgm:pt>
    <dgm:pt modelId="{712B203E-567D-4875-9BFE-9B04F5F7FC0E}">
      <dgm:prSet phldrT="[Text]"/>
      <dgm:spPr/>
      <dgm:t>
        <a:bodyPr/>
        <a:lstStyle/>
        <a:p>
          <a:r>
            <a:rPr lang="en-US" dirty="0" smtClean="0"/>
            <a:t>Competency Attributes of Effectiveness</a:t>
          </a:r>
          <a:endParaRPr lang="en-US" dirty="0"/>
        </a:p>
      </dgm:t>
    </dgm:pt>
    <dgm:pt modelId="{F1A8669A-8457-427C-9DA0-B5F96753531F}" type="parTrans" cxnId="{DA242122-D6E4-49B0-8642-A0AF633F2947}">
      <dgm:prSet/>
      <dgm:spPr/>
      <dgm:t>
        <a:bodyPr/>
        <a:lstStyle/>
        <a:p>
          <a:endParaRPr lang="en-US">
            <a:solidFill>
              <a:schemeClr val="tx1"/>
            </a:solidFill>
          </a:endParaRPr>
        </a:p>
      </dgm:t>
    </dgm:pt>
    <dgm:pt modelId="{93D28E64-3270-4023-9B09-70F155FB6C67}" type="sibTrans" cxnId="{DA242122-D6E4-49B0-8642-A0AF633F2947}">
      <dgm:prSet/>
      <dgm:spPr/>
      <dgm:t>
        <a:bodyPr/>
        <a:lstStyle/>
        <a:p>
          <a:endParaRPr lang="en-US">
            <a:solidFill>
              <a:schemeClr val="tx1"/>
            </a:solidFill>
          </a:endParaRPr>
        </a:p>
      </dgm:t>
    </dgm:pt>
    <dgm:pt modelId="{3F1C0747-4AEC-4A76-8736-19A7130BC76A}" type="pres">
      <dgm:prSet presAssocID="{9FD12459-B5E0-4874-99C3-088D65BBA69E}" presName="diagram" presStyleCnt="0">
        <dgm:presLayoutVars>
          <dgm:dir/>
          <dgm:resizeHandles val="exact"/>
        </dgm:presLayoutVars>
      </dgm:prSet>
      <dgm:spPr/>
      <dgm:t>
        <a:bodyPr/>
        <a:lstStyle/>
        <a:p>
          <a:endParaRPr lang="en-US"/>
        </a:p>
      </dgm:t>
    </dgm:pt>
    <dgm:pt modelId="{E7B227A3-FED1-415D-9B01-88911BA98C2C}" type="pres">
      <dgm:prSet presAssocID="{AE230F19-5B69-446C-B7D3-6C4DEDD96458}" presName="node" presStyleLbl="node1" presStyleIdx="0" presStyleCnt="8">
        <dgm:presLayoutVars>
          <dgm:bulletEnabled val="1"/>
        </dgm:presLayoutVars>
      </dgm:prSet>
      <dgm:spPr/>
      <dgm:t>
        <a:bodyPr/>
        <a:lstStyle/>
        <a:p>
          <a:endParaRPr lang="en-US"/>
        </a:p>
      </dgm:t>
    </dgm:pt>
    <dgm:pt modelId="{535F2926-E61A-4DB3-8876-B3424553024D}" type="pres">
      <dgm:prSet presAssocID="{06356665-620B-4C6E-B225-21AA18E309A3}" presName="sibTrans" presStyleCnt="0"/>
      <dgm:spPr/>
    </dgm:pt>
    <dgm:pt modelId="{0E6FA3D6-AD18-4BDC-A76C-8CCF2AF942A4}" type="pres">
      <dgm:prSet presAssocID="{61A5B9A1-460A-4DF1-B464-E83CB8A8F058}" presName="node" presStyleLbl="node1" presStyleIdx="1" presStyleCnt="8">
        <dgm:presLayoutVars>
          <dgm:bulletEnabled val="1"/>
        </dgm:presLayoutVars>
      </dgm:prSet>
      <dgm:spPr/>
      <dgm:t>
        <a:bodyPr/>
        <a:lstStyle/>
        <a:p>
          <a:endParaRPr lang="en-US"/>
        </a:p>
      </dgm:t>
    </dgm:pt>
    <dgm:pt modelId="{ED5136D3-ED24-40A1-AD7F-68B875A84535}" type="pres">
      <dgm:prSet presAssocID="{43FA7DD9-5704-4B90-9B32-8B2D40BA231D}" presName="sibTrans" presStyleCnt="0"/>
      <dgm:spPr/>
    </dgm:pt>
    <dgm:pt modelId="{2741C7C5-1F93-42A8-9F47-BA43FD869A6F}" type="pres">
      <dgm:prSet presAssocID="{2526B364-087B-4702-BA57-D475612C837C}" presName="node" presStyleLbl="node1" presStyleIdx="2" presStyleCnt="8">
        <dgm:presLayoutVars>
          <dgm:bulletEnabled val="1"/>
        </dgm:presLayoutVars>
      </dgm:prSet>
      <dgm:spPr/>
      <dgm:t>
        <a:bodyPr/>
        <a:lstStyle/>
        <a:p>
          <a:endParaRPr lang="en-US"/>
        </a:p>
      </dgm:t>
    </dgm:pt>
    <dgm:pt modelId="{DC396966-31D0-421E-92D7-9F0BCE8E4A63}" type="pres">
      <dgm:prSet presAssocID="{111ADCB1-DE2D-4425-BC77-D85E3EEB3534}" presName="sibTrans" presStyleCnt="0"/>
      <dgm:spPr/>
    </dgm:pt>
    <dgm:pt modelId="{2218804C-2B82-4D49-8DB0-3BA8F9602D17}" type="pres">
      <dgm:prSet presAssocID="{3224A162-6CAD-4449-9C38-511132465EF5}" presName="node" presStyleLbl="node1" presStyleIdx="3" presStyleCnt="8">
        <dgm:presLayoutVars>
          <dgm:bulletEnabled val="1"/>
        </dgm:presLayoutVars>
      </dgm:prSet>
      <dgm:spPr/>
      <dgm:t>
        <a:bodyPr/>
        <a:lstStyle/>
        <a:p>
          <a:endParaRPr lang="en-US"/>
        </a:p>
      </dgm:t>
    </dgm:pt>
    <dgm:pt modelId="{FE6A84B6-A375-4F2A-B133-718F96884B89}" type="pres">
      <dgm:prSet presAssocID="{86D9FCB4-6D47-477F-B971-C4ED99E4E8E7}" presName="sibTrans" presStyleCnt="0"/>
      <dgm:spPr/>
    </dgm:pt>
    <dgm:pt modelId="{CEC9911A-9B12-4585-8E30-C217EBCBB9D7}" type="pres">
      <dgm:prSet presAssocID="{AA3EFE80-0546-433D-B17F-071E78545CE3}" presName="node" presStyleLbl="node1" presStyleIdx="4" presStyleCnt="8">
        <dgm:presLayoutVars>
          <dgm:bulletEnabled val="1"/>
        </dgm:presLayoutVars>
      </dgm:prSet>
      <dgm:spPr/>
      <dgm:t>
        <a:bodyPr/>
        <a:lstStyle/>
        <a:p>
          <a:endParaRPr lang="en-US"/>
        </a:p>
      </dgm:t>
    </dgm:pt>
    <dgm:pt modelId="{EC19EBF1-C742-430C-974C-00599BADDC5B}" type="pres">
      <dgm:prSet presAssocID="{699EB469-C9B2-44EB-A9C7-1E2211B1A382}" presName="sibTrans" presStyleCnt="0"/>
      <dgm:spPr/>
    </dgm:pt>
    <dgm:pt modelId="{C6777D62-6456-4DE5-A848-DAF3B148E9CD}" type="pres">
      <dgm:prSet presAssocID="{1674D352-A18C-492A-9366-B26FAD584765}" presName="node" presStyleLbl="node1" presStyleIdx="5" presStyleCnt="8">
        <dgm:presLayoutVars>
          <dgm:bulletEnabled val="1"/>
        </dgm:presLayoutVars>
      </dgm:prSet>
      <dgm:spPr/>
      <dgm:t>
        <a:bodyPr/>
        <a:lstStyle/>
        <a:p>
          <a:endParaRPr lang="en-US"/>
        </a:p>
      </dgm:t>
    </dgm:pt>
    <dgm:pt modelId="{BEAF9E6F-125A-4ACD-AF64-A5C0C5C4E17E}" type="pres">
      <dgm:prSet presAssocID="{6A68C0DF-22F9-4F39-B539-EDAE819D392F}" presName="sibTrans" presStyleCnt="0"/>
      <dgm:spPr/>
    </dgm:pt>
    <dgm:pt modelId="{5BD01C41-3A8C-47C1-A96E-4DD906124DEE}" type="pres">
      <dgm:prSet presAssocID="{7517C19A-1A99-4B2D-BF64-B813AE326916}" presName="node" presStyleLbl="node1" presStyleIdx="6" presStyleCnt="8">
        <dgm:presLayoutVars>
          <dgm:bulletEnabled val="1"/>
        </dgm:presLayoutVars>
      </dgm:prSet>
      <dgm:spPr/>
      <dgm:t>
        <a:bodyPr/>
        <a:lstStyle/>
        <a:p>
          <a:endParaRPr lang="en-US"/>
        </a:p>
      </dgm:t>
    </dgm:pt>
    <dgm:pt modelId="{CF8B25A7-731D-4C05-86A3-8D8448CA6DDC}" type="pres">
      <dgm:prSet presAssocID="{E116605D-BD68-4A91-A704-8B53A64B4BEB}" presName="sibTrans" presStyleCnt="0"/>
      <dgm:spPr/>
    </dgm:pt>
    <dgm:pt modelId="{E510FDEA-1BF7-45E7-8E7D-846B8C9A4578}" type="pres">
      <dgm:prSet presAssocID="{712B203E-567D-4875-9BFE-9B04F5F7FC0E}" presName="node" presStyleLbl="node1" presStyleIdx="7" presStyleCnt="8">
        <dgm:presLayoutVars>
          <dgm:bulletEnabled val="1"/>
        </dgm:presLayoutVars>
      </dgm:prSet>
      <dgm:spPr/>
      <dgm:t>
        <a:bodyPr/>
        <a:lstStyle/>
        <a:p>
          <a:endParaRPr lang="en-US"/>
        </a:p>
      </dgm:t>
    </dgm:pt>
  </dgm:ptLst>
  <dgm:cxnLst>
    <dgm:cxn modelId="{E226BA34-3343-40C2-82E7-2B8EA00B4C11}" type="presOf" srcId="{9FD12459-B5E0-4874-99C3-088D65BBA69E}" destId="{3F1C0747-4AEC-4A76-8736-19A7130BC76A}" srcOrd="0" destOrd="0" presId="urn:microsoft.com/office/officeart/2005/8/layout/default"/>
    <dgm:cxn modelId="{DA242122-D6E4-49B0-8642-A0AF633F2947}" srcId="{9FD12459-B5E0-4874-99C3-088D65BBA69E}" destId="{712B203E-567D-4875-9BFE-9B04F5F7FC0E}" srcOrd="7" destOrd="0" parTransId="{F1A8669A-8457-427C-9DA0-B5F96753531F}" sibTransId="{93D28E64-3270-4023-9B09-70F155FB6C67}"/>
    <dgm:cxn modelId="{965EA72B-950D-48B6-B5F1-C6E9C9F9E0E3}" type="presOf" srcId="{712B203E-567D-4875-9BFE-9B04F5F7FC0E}" destId="{E510FDEA-1BF7-45E7-8E7D-846B8C9A4578}" srcOrd="0" destOrd="0" presId="urn:microsoft.com/office/officeart/2005/8/layout/default"/>
    <dgm:cxn modelId="{21885B22-8451-419E-AAF2-F0B714EDC5AE}" srcId="{9FD12459-B5E0-4874-99C3-088D65BBA69E}" destId="{61A5B9A1-460A-4DF1-B464-E83CB8A8F058}" srcOrd="1" destOrd="0" parTransId="{37276B08-B81E-4C51-96F9-53F37CB43F48}" sibTransId="{43FA7DD9-5704-4B90-9B32-8B2D40BA231D}"/>
    <dgm:cxn modelId="{2047FE8E-50C5-4BC5-9376-4C3A08EC4F95}" type="presOf" srcId="{2526B364-087B-4702-BA57-D475612C837C}" destId="{2741C7C5-1F93-42A8-9F47-BA43FD869A6F}" srcOrd="0" destOrd="0" presId="urn:microsoft.com/office/officeart/2005/8/layout/default"/>
    <dgm:cxn modelId="{556A8893-9EF1-43DF-960D-8A58031847E2}" type="presOf" srcId="{1674D352-A18C-492A-9366-B26FAD584765}" destId="{C6777D62-6456-4DE5-A848-DAF3B148E9CD}" srcOrd="0" destOrd="0" presId="urn:microsoft.com/office/officeart/2005/8/layout/default"/>
    <dgm:cxn modelId="{977E09D7-DCEF-4728-AC14-8A211F1F607A}" srcId="{9FD12459-B5E0-4874-99C3-088D65BBA69E}" destId="{7517C19A-1A99-4B2D-BF64-B813AE326916}" srcOrd="6" destOrd="0" parTransId="{C732EFF5-5965-4664-96DA-69908C42B524}" sibTransId="{E116605D-BD68-4A91-A704-8B53A64B4BEB}"/>
    <dgm:cxn modelId="{0E69DDEB-0E62-4675-A175-95D25C6BA489}" srcId="{9FD12459-B5E0-4874-99C3-088D65BBA69E}" destId="{1674D352-A18C-492A-9366-B26FAD584765}" srcOrd="5" destOrd="0" parTransId="{AC3B68E1-D32C-491F-9908-B4B2E0A5685A}" sibTransId="{6A68C0DF-22F9-4F39-B539-EDAE819D392F}"/>
    <dgm:cxn modelId="{81DD689C-ABF0-42C2-9A87-D564B1D8F7C5}" type="presOf" srcId="{3224A162-6CAD-4449-9C38-511132465EF5}" destId="{2218804C-2B82-4D49-8DB0-3BA8F9602D17}" srcOrd="0" destOrd="0" presId="urn:microsoft.com/office/officeart/2005/8/layout/default"/>
    <dgm:cxn modelId="{915DB5B3-BD55-4CDF-8B68-B35F4B5D083E}" type="presOf" srcId="{61A5B9A1-460A-4DF1-B464-E83CB8A8F058}" destId="{0E6FA3D6-AD18-4BDC-A76C-8CCF2AF942A4}" srcOrd="0" destOrd="0" presId="urn:microsoft.com/office/officeart/2005/8/layout/default"/>
    <dgm:cxn modelId="{885D1708-0475-44D2-962F-5E0D70D103F6}" srcId="{9FD12459-B5E0-4874-99C3-088D65BBA69E}" destId="{3224A162-6CAD-4449-9C38-511132465EF5}" srcOrd="3" destOrd="0" parTransId="{29A43B19-ACF8-45D3-8498-4F1BEA251763}" sibTransId="{86D9FCB4-6D47-477F-B971-C4ED99E4E8E7}"/>
    <dgm:cxn modelId="{8896AE01-7B2C-486A-B4B8-940D80C1E8BE}" type="presOf" srcId="{AA3EFE80-0546-433D-B17F-071E78545CE3}" destId="{CEC9911A-9B12-4585-8E30-C217EBCBB9D7}" srcOrd="0" destOrd="0" presId="urn:microsoft.com/office/officeart/2005/8/layout/default"/>
    <dgm:cxn modelId="{1E27457A-EB51-4EF0-A222-A675AB72873F}" srcId="{9FD12459-B5E0-4874-99C3-088D65BBA69E}" destId="{2526B364-087B-4702-BA57-D475612C837C}" srcOrd="2" destOrd="0" parTransId="{4F057A34-BAFC-4E2E-91DF-9835ACFA9388}" sibTransId="{111ADCB1-DE2D-4425-BC77-D85E3EEB3534}"/>
    <dgm:cxn modelId="{09464B68-B883-4185-AFF5-E609C11CDE73}" srcId="{9FD12459-B5E0-4874-99C3-088D65BBA69E}" destId="{AA3EFE80-0546-433D-B17F-071E78545CE3}" srcOrd="4" destOrd="0" parTransId="{A8522348-F634-4D9E-84D1-187760E51BB7}" sibTransId="{699EB469-C9B2-44EB-A9C7-1E2211B1A382}"/>
    <dgm:cxn modelId="{41F2A0FC-4575-4A38-9DF3-E7A11BF4FD02}" type="presOf" srcId="{AE230F19-5B69-446C-B7D3-6C4DEDD96458}" destId="{E7B227A3-FED1-415D-9B01-88911BA98C2C}" srcOrd="0" destOrd="0" presId="urn:microsoft.com/office/officeart/2005/8/layout/default"/>
    <dgm:cxn modelId="{D7EC01D6-A9B9-4FA2-AAA0-4DE2E0245850}" type="presOf" srcId="{7517C19A-1A99-4B2D-BF64-B813AE326916}" destId="{5BD01C41-3A8C-47C1-A96E-4DD906124DEE}" srcOrd="0" destOrd="0" presId="urn:microsoft.com/office/officeart/2005/8/layout/default"/>
    <dgm:cxn modelId="{A5987932-FE1A-4B7B-B120-293732B740D1}" srcId="{9FD12459-B5E0-4874-99C3-088D65BBA69E}" destId="{AE230F19-5B69-446C-B7D3-6C4DEDD96458}" srcOrd="0" destOrd="0" parTransId="{2453C847-3440-4260-BEBF-68E2D6451BCA}" sibTransId="{06356665-620B-4C6E-B225-21AA18E309A3}"/>
    <dgm:cxn modelId="{F47DE3CC-5553-414F-89D5-2658F752DB81}" type="presParOf" srcId="{3F1C0747-4AEC-4A76-8736-19A7130BC76A}" destId="{E7B227A3-FED1-415D-9B01-88911BA98C2C}" srcOrd="0" destOrd="0" presId="urn:microsoft.com/office/officeart/2005/8/layout/default"/>
    <dgm:cxn modelId="{CE4BAAF6-90E6-4581-BA6C-201C329E7F65}" type="presParOf" srcId="{3F1C0747-4AEC-4A76-8736-19A7130BC76A}" destId="{535F2926-E61A-4DB3-8876-B3424553024D}" srcOrd="1" destOrd="0" presId="urn:microsoft.com/office/officeart/2005/8/layout/default"/>
    <dgm:cxn modelId="{7BFF029A-D8D0-40CB-926C-1DBB23219A08}" type="presParOf" srcId="{3F1C0747-4AEC-4A76-8736-19A7130BC76A}" destId="{0E6FA3D6-AD18-4BDC-A76C-8CCF2AF942A4}" srcOrd="2" destOrd="0" presId="urn:microsoft.com/office/officeart/2005/8/layout/default"/>
    <dgm:cxn modelId="{10C858ED-7863-4737-85A3-A5776A3B93DC}" type="presParOf" srcId="{3F1C0747-4AEC-4A76-8736-19A7130BC76A}" destId="{ED5136D3-ED24-40A1-AD7F-68B875A84535}" srcOrd="3" destOrd="0" presId="urn:microsoft.com/office/officeart/2005/8/layout/default"/>
    <dgm:cxn modelId="{E224E3EB-426A-4972-B89E-D48BE42EE7BF}" type="presParOf" srcId="{3F1C0747-4AEC-4A76-8736-19A7130BC76A}" destId="{2741C7C5-1F93-42A8-9F47-BA43FD869A6F}" srcOrd="4" destOrd="0" presId="urn:microsoft.com/office/officeart/2005/8/layout/default"/>
    <dgm:cxn modelId="{2EEE5DD4-FBB5-40FB-8A6B-DC517D892557}" type="presParOf" srcId="{3F1C0747-4AEC-4A76-8736-19A7130BC76A}" destId="{DC396966-31D0-421E-92D7-9F0BCE8E4A63}" srcOrd="5" destOrd="0" presId="urn:microsoft.com/office/officeart/2005/8/layout/default"/>
    <dgm:cxn modelId="{E26818F6-1372-4635-924F-297EA91EE5D2}" type="presParOf" srcId="{3F1C0747-4AEC-4A76-8736-19A7130BC76A}" destId="{2218804C-2B82-4D49-8DB0-3BA8F9602D17}" srcOrd="6" destOrd="0" presId="urn:microsoft.com/office/officeart/2005/8/layout/default"/>
    <dgm:cxn modelId="{5585FFD9-6A65-4F6A-A0DB-59F7754AD27C}" type="presParOf" srcId="{3F1C0747-4AEC-4A76-8736-19A7130BC76A}" destId="{FE6A84B6-A375-4F2A-B133-718F96884B89}" srcOrd="7" destOrd="0" presId="urn:microsoft.com/office/officeart/2005/8/layout/default"/>
    <dgm:cxn modelId="{4870E52E-1538-418F-9804-5FD7FA0BD54C}" type="presParOf" srcId="{3F1C0747-4AEC-4A76-8736-19A7130BC76A}" destId="{CEC9911A-9B12-4585-8E30-C217EBCBB9D7}" srcOrd="8" destOrd="0" presId="urn:microsoft.com/office/officeart/2005/8/layout/default"/>
    <dgm:cxn modelId="{EC50C73D-2C3D-4A66-9409-76978C16E34E}" type="presParOf" srcId="{3F1C0747-4AEC-4A76-8736-19A7130BC76A}" destId="{EC19EBF1-C742-430C-974C-00599BADDC5B}" srcOrd="9" destOrd="0" presId="urn:microsoft.com/office/officeart/2005/8/layout/default"/>
    <dgm:cxn modelId="{77BC305C-30B5-4CFA-B88E-E60EA6B0EB88}" type="presParOf" srcId="{3F1C0747-4AEC-4A76-8736-19A7130BC76A}" destId="{C6777D62-6456-4DE5-A848-DAF3B148E9CD}" srcOrd="10" destOrd="0" presId="urn:microsoft.com/office/officeart/2005/8/layout/default"/>
    <dgm:cxn modelId="{69DA6A7F-A3D5-4AAB-A1F2-9852498155D2}" type="presParOf" srcId="{3F1C0747-4AEC-4A76-8736-19A7130BC76A}" destId="{BEAF9E6F-125A-4ACD-AF64-A5C0C5C4E17E}" srcOrd="11" destOrd="0" presId="urn:microsoft.com/office/officeart/2005/8/layout/default"/>
    <dgm:cxn modelId="{BBC022E7-2F95-4454-9219-61C264F3FD5B}" type="presParOf" srcId="{3F1C0747-4AEC-4A76-8736-19A7130BC76A}" destId="{5BD01C41-3A8C-47C1-A96E-4DD906124DEE}" srcOrd="12" destOrd="0" presId="urn:microsoft.com/office/officeart/2005/8/layout/default"/>
    <dgm:cxn modelId="{735E4582-8DB0-43C1-8101-F0F75EF937A5}" type="presParOf" srcId="{3F1C0747-4AEC-4A76-8736-19A7130BC76A}" destId="{CF8B25A7-731D-4C05-86A3-8D8448CA6DDC}" srcOrd="13" destOrd="0" presId="urn:microsoft.com/office/officeart/2005/8/layout/default"/>
    <dgm:cxn modelId="{DFC60E52-B6CD-4267-A8A9-B877BE116BAF}" type="presParOf" srcId="{3F1C0747-4AEC-4A76-8736-19A7130BC76A}" destId="{E510FDEA-1BF7-45E7-8E7D-846B8C9A45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FD12459-B5E0-4874-99C3-088D65BBA69E}"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AE230F19-5B69-446C-B7D3-6C4DEDD96458}">
      <dgm:prSet phldrT="[Text]"/>
      <dgm:spPr>
        <a:solidFill>
          <a:schemeClr val="tx1"/>
        </a:solidFill>
      </dgm:spPr>
      <dgm:t>
        <a:bodyPr/>
        <a:lstStyle/>
        <a:p>
          <a:r>
            <a:rPr lang="en-US" dirty="0" smtClean="0">
              <a:solidFill>
                <a:schemeClr val="bg1"/>
              </a:solidFill>
            </a:rPr>
            <a:t>Assurance Across Life Cycles</a:t>
          </a:r>
          <a:endParaRPr lang="en-US" dirty="0">
            <a:solidFill>
              <a:schemeClr val="bg1"/>
            </a:solidFill>
          </a:endParaRPr>
        </a:p>
      </dgm:t>
    </dgm:pt>
    <dgm:pt modelId="{2453C847-3440-4260-BEBF-68E2D6451BCA}" type="parTrans" cxnId="{A5987932-FE1A-4B7B-B120-293732B740D1}">
      <dgm:prSet/>
      <dgm:spPr/>
      <dgm:t>
        <a:bodyPr/>
        <a:lstStyle/>
        <a:p>
          <a:endParaRPr lang="en-US">
            <a:solidFill>
              <a:schemeClr val="tx1"/>
            </a:solidFill>
          </a:endParaRPr>
        </a:p>
      </dgm:t>
    </dgm:pt>
    <dgm:pt modelId="{06356665-620B-4C6E-B225-21AA18E309A3}" type="sibTrans" cxnId="{A5987932-FE1A-4B7B-B120-293732B740D1}">
      <dgm:prSet/>
      <dgm:spPr/>
      <dgm:t>
        <a:bodyPr/>
        <a:lstStyle/>
        <a:p>
          <a:endParaRPr lang="en-US" dirty="0">
            <a:solidFill>
              <a:schemeClr val="tx1"/>
            </a:solidFill>
          </a:endParaRPr>
        </a:p>
      </dgm:t>
    </dgm:pt>
    <dgm:pt modelId="{61A5B9A1-460A-4DF1-B464-E83CB8A8F058}">
      <dgm:prSet phldrT="[Text]"/>
      <dgm:spPr>
        <a:solidFill>
          <a:schemeClr val="tx1"/>
        </a:solidFill>
      </dgm:spPr>
      <dgm:t>
        <a:bodyPr/>
        <a:lstStyle/>
        <a:p>
          <a:r>
            <a:rPr lang="en-US" dirty="0" smtClean="0">
              <a:solidFill>
                <a:schemeClr val="bg1"/>
              </a:solidFill>
            </a:rPr>
            <a:t>Risk Management</a:t>
          </a:r>
          <a:endParaRPr lang="en-US" dirty="0">
            <a:solidFill>
              <a:schemeClr val="bg1"/>
            </a:solidFill>
          </a:endParaRPr>
        </a:p>
      </dgm:t>
    </dgm:pt>
    <dgm:pt modelId="{37276B08-B81E-4C51-96F9-53F37CB43F48}" type="parTrans" cxnId="{21885B22-8451-419E-AAF2-F0B714EDC5AE}">
      <dgm:prSet/>
      <dgm:spPr/>
      <dgm:t>
        <a:bodyPr/>
        <a:lstStyle/>
        <a:p>
          <a:endParaRPr lang="en-US">
            <a:solidFill>
              <a:schemeClr val="tx1"/>
            </a:solidFill>
          </a:endParaRPr>
        </a:p>
      </dgm:t>
    </dgm:pt>
    <dgm:pt modelId="{43FA7DD9-5704-4B90-9B32-8B2D40BA231D}" type="sibTrans" cxnId="{21885B22-8451-419E-AAF2-F0B714EDC5AE}">
      <dgm:prSet/>
      <dgm:spPr/>
      <dgm:t>
        <a:bodyPr/>
        <a:lstStyle/>
        <a:p>
          <a:endParaRPr lang="en-US">
            <a:solidFill>
              <a:schemeClr val="tx1"/>
            </a:solidFill>
          </a:endParaRPr>
        </a:p>
      </dgm:t>
    </dgm:pt>
    <dgm:pt modelId="{3224A162-6CAD-4449-9C38-511132465EF5}">
      <dgm:prSet phldrT="[Text]"/>
      <dgm:spPr>
        <a:solidFill>
          <a:schemeClr val="tx1"/>
        </a:solidFill>
      </dgm:spPr>
      <dgm:t>
        <a:bodyPr/>
        <a:lstStyle/>
        <a:p>
          <a:r>
            <a:rPr lang="en-US" dirty="0" smtClean="0">
              <a:solidFill>
                <a:schemeClr val="bg1"/>
              </a:solidFill>
            </a:rPr>
            <a:t>Assurance Management</a:t>
          </a:r>
          <a:endParaRPr lang="en-US" dirty="0">
            <a:solidFill>
              <a:schemeClr val="bg1"/>
            </a:solidFill>
          </a:endParaRPr>
        </a:p>
      </dgm:t>
    </dgm:pt>
    <dgm:pt modelId="{29A43B19-ACF8-45D3-8498-4F1BEA251763}" type="parTrans" cxnId="{885D1708-0475-44D2-962F-5E0D70D103F6}">
      <dgm:prSet/>
      <dgm:spPr/>
      <dgm:t>
        <a:bodyPr/>
        <a:lstStyle/>
        <a:p>
          <a:endParaRPr lang="en-US">
            <a:solidFill>
              <a:schemeClr val="tx1"/>
            </a:solidFill>
          </a:endParaRPr>
        </a:p>
      </dgm:t>
    </dgm:pt>
    <dgm:pt modelId="{86D9FCB4-6D47-477F-B971-C4ED99E4E8E7}" type="sibTrans" cxnId="{885D1708-0475-44D2-962F-5E0D70D103F6}">
      <dgm:prSet/>
      <dgm:spPr/>
      <dgm:t>
        <a:bodyPr/>
        <a:lstStyle/>
        <a:p>
          <a:endParaRPr lang="en-US">
            <a:solidFill>
              <a:schemeClr val="tx1"/>
            </a:solidFill>
          </a:endParaRPr>
        </a:p>
      </dgm:t>
    </dgm:pt>
    <dgm:pt modelId="{AA3EFE80-0546-433D-B17F-071E78545CE3}">
      <dgm:prSet phldrT="[Text]"/>
      <dgm:spPr>
        <a:solidFill>
          <a:schemeClr val="tx1"/>
        </a:solidFill>
      </dgm:spPr>
      <dgm:t>
        <a:bodyPr/>
        <a:lstStyle/>
        <a:p>
          <a:r>
            <a:rPr lang="en-US" dirty="0" smtClean="0">
              <a:solidFill>
                <a:schemeClr val="bg1"/>
              </a:solidFill>
            </a:rPr>
            <a:t>System Security Assurance</a:t>
          </a:r>
          <a:endParaRPr lang="en-US" dirty="0">
            <a:solidFill>
              <a:schemeClr val="bg1"/>
            </a:solidFill>
          </a:endParaRPr>
        </a:p>
      </dgm:t>
    </dgm:pt>
    <dgm:pt modelId="{A8522348-F634-4D9E-84D1-187760E51BB7}" type="parTrans" cxnId="{09464B68-B883-4185-AFF5-E609C11CDE73}">
      <dgm:prSet/>
      <dgm:spPr/>
      <dgm:t>
        <a:bodyPr/>
        <a:lstStyle/>
        <a:p>
          <a:endParaRPr lang="en-US">
            <a:solidFill>
              <a:schemeClr val="tx1"/>
            </a:solidFill>
          </a:endParaRPr>
        </a:p>
      </dgm:t>
    </dgm:pt>
    <dgm:pt modelId="{699EB469-C9B2-44EB-A9C7-1E2211B1A382}" type="sibTrans" cxnId="{09464B68-B883-4185-AFF5-E609C11CDE73}">
      <dgm:prSet/>
      <dgm:spPr/>
      <dgm:t>
        <a:bodyPr/>
        <a:lstStyle/>
        <a:p>
          <a:endParaRPr lang="en-US">
            <a:solidFill>
              <a:schemeClr val="tx1"/>
            </a:solidFill>
          </a:endParaRPr>
        </a:p>
      </dgm:t>
    </dgm:pt>
    <dgm:pt modelId="{1674D352-A18C-492A-9366-B26FAD584765}">
      <dgm:prSet phldrT="[Text]"/>
      <dgm:spPr>
        <a:solidFill>
          <a:schemeClr val="tx1"/>
        </a:solidFill>
      </dgm:spPr>
      <dgm:t>
        <a:bodyPr/>
        <a:lstStyle/>
        <a:p>
          <a:r>
            <a:rPr lang="en-US" dirty="0" smtClean="0">
              <a:solidFill>
                <a:schemeClr val="bg1"/>
              </a:solidFill>
            </a:rPr>
            <a:t>System Functionality Assurance</a:t>
          </a:r>
          <a:endParaRPr lang="en-US" dirty="0">
            <a:solidFill>
              <a:schemeClr val="bg1"/>
            </a:solidFill>
          </a:endParaRPr>
        </a:p>
      </dgm:t>
    </dgm:pt>
    <dgm:pt modelId="{AC3B68E1-D32C-491F-9908-B4B2E0A5685A}" type="parTrans" cxnId="{0E69DDEB-0E62-4675-A175-95D25C6BA489}">
      <dgm:prSet/>
      <dgm:spPr/>
      <dgm:t>
        <a:bodyPr/>
        <a:lstStyle/>
        <a:p>
          <a:endParaRPr lang="en-US">
            <a:solidFill>
              <a:schemeClr val="tx1"/>
            </a:solidFill>
          </a:endParaRPr>
        </a:p>
      </dgm:t>
    </dgm:pt>
    <dgm:pt modelId="{6A68C0DF-22F9-4F39-B539-EDAE819D392F}" type="sibTrans" cxnId="{0E69DDEB-0E62-4675-A175-95D25C6BA489}">
      <dgm:prSet/>
      <dgm:spPr/>
      <dgm:t>
        <a:bodyPr/>
        <a:lstStyle/>
        <a:p>
          <a:endParaRPr lang="en-US">
            <a:solidFill>
              <a:schemeClr val="tx1"/>
            </a:solidFill>
          </a:endParaRPr>
        </a:p>
      </dgm:t>
    </dgm:pt>
    <dgm:pt modelId="{7517C19A-1A99-4B2D-BF64-B813AE326916}">
      <dgm:prSet phldrT="[Text]"/>
      <dgm:spPr>
        <a:solidFill>
          <a:srgbClr val="92D050"/>
        </a:solidFill>
      </dgm:spPr>
      <dgm:t>
        <a:bodyPr/>
        <a:lstStyle/>
        <a:p>
          <a:r>
            <a:rPr lang="en-US" dirty="0" smtClean="0">
              <a:solidFill>
                <a:schemeClr val="tx1"/>
              </a:solidFill>
            </a:rPr>
            <a:t>System Operational Assurance</a:t>
          </a:r>
          <a:endParaRPr lang="en-US" dirty="0">
            <a:solidFill>
              <a:schemeClr val="tx1"/>
            </a:solidFill>
          </a:endParaRPr>
        </a:p>
      </dgm:t>
    </dgm:pt>
    <dgm:pt modelId="{C732EFF5-5965-4664-96DA-69908C42B524}" type="parTrans" cxnId="{977E09D7-DCEF-4728-AC14-8A211F1F607A}">
      <dgm:prSet/>
      <dgm:spPr/>
      <dgm:t>
        <a:bodyPr/>
        <a:lstStyle/>
        <a:p>
          <a:endParaRPr lang="en-US">
            <a:solidFill>
              <a:schemeClr val="tx1"/>
            </a:solidFill>
          </a:endParaRPr>
        </a:p>
      </dgm:t>
    </dgm:pt>
    <dgm:pt modelId="{E116605D-BD68-4A91-A704-8B53A64B4BEB}" type="sibTrans" cxnId="{977E09D7-DCEF-4728-AC14-8A211F1F607A}">
      <dgm:prSet/>
      <dgm:spPr/>
      <dgm:t>
        <a:bodyPr/>
        <a:lstStyle/>
        <a:p>
          <a:endParaRPr lang="en-US">
            <a:solidFill>
              <a:schemeClr val="tx1"/>
            </a:solidFill>
          </a:endParaRPr>
        </a:p>
      </dgm:t>
    </dgm:pt>
    <dgm:pt modelId="{2526B364-087B-4702-BA57-D475612C837C}">
      <dgm:prSet phldrT="[Text]"/>
      <dgm:spPr>
        <a:solidFill>
          <a:schemeClr val="tx1"/>
        </a:solidFill>
      </dgm:spPr>
      <dgm:t>
        <a:bodyPr/>
        <a:lstStyle/>
        <a:p>
          <a:r>
            <a:rPr lang="en-US" dirty="0" smtClean="0">
              <a:solidFill>
                <a:schemeClr val="bg1"/>
              </a:solidFill>
            </a:rPr>
            <a:t>Assurance Assessment</a:t>
          </a:r>
          <a:endParaRPr lang="en-US" dirty="0">
            <a:solidFill>
              <a:schemeClr val="bg1"/>
            </a:solidFill>
          </a:endParaRPr>
        </a:p>
      </dgm:t>
    </dgm:pt>
    <dgm:pt modelId="{4F057A34-BAFC-4E2E-91DF-9835ACFA9388}" type="parTrans" cxnId="{1E27457A-EB51-4EF0-A222-A675AB72873F}">
      <dgm:prSet/>
      <dgm:spPr/>
      <dgm:t>
        <a:bodyPr/>
        <a:lstStyle/>
        <a:p>
          <a:endParaRPr lang="en-US">
            <a:solidFill>
              <a:schemeClr val="tx1"/>
            </a:solidFill>
          </a:endParaRPr>
        </a:p>
      </dgm:t>
    </dgm:pt>
    <dgm:pt modelId="{111ADCB1-DE2D-4425-BC77-D85E3EEB3534}" type="sibTrans" cxnId="{1E27457A-EB51-4EF0-A222-A675AB72873F}">
      <dgm:prSet/>
      <dgm:spPr/>
      <dgm:t>
        <a:bodyPr/>
        <a:lstStyle/>
        <a:p>
          <a:endParaRPr lang="en-US">
            <a:solidFill>
              <a:schemeClr val="tx1"/>
            </a:solidFill>
          </a:endParaRPr>
        </a:p>
      </dgm:t>
    </dgm:pt>
    <dgm:pt modelId="{712B203E-567D-4875-9BFE-9B04F5F7FC0E}">
      <dgm:prSet phldrT="[Text]"/>
      <dgm:spPr/>
      <dgm:t>
        <a:bodyPr/>
        <a:lstStyle/>
        <a:p>
          <a:r>
            <a:rPr lang="en-US" dirty="0" smtClean="0"/>
            <a:t>Competency Attributes of Effectiveness</a:t>
          </a:r>
          <a:endParaRPr lang="en-US" dirty="0"/>
        </a:p>
      </dgm:t>
    </dgm:pt>
    <dgm:pt modelId="{F1A8669A-8457-427C-9DA0-B5F96753531F}" type="parTrans" cxnId="{DA242122-D6E4-49B0-8642-A0AF633F2947}">
      <dgm:prSet/>
      <dgm:spPr/>
      <dgm:t>
        <a:bodyPr/>
        <a:lstStyle/>
        <a:p>
          <a:endParaRPr lang="en-US">
            <a:solidFill>
              <a:schemeClr val="tx1"/>
            </a:solidFill>
          </a:endParaRPr>
        </a:p>
      </dgm:t>
    </dgm:pt>
    <dgm:pt modelId="{93D28E64-3270-4023-9B09-70F155FB6C67}" type="sibTrans" cxnId="{DA242122-D6E4-49B0-8642-A0AF633F2947}">
      <dgm:prSet/>
      <dgm:spPr/>
      <dgm:t>
        <a:bodyPr/>
        <a:lstStyle/>
        <a:p>
          <a:endParaRPr lang="en-US">
            <a:solidFill>
              <a:schemeClr val="tx1"/>
            </a:solidFill>
          </a:endParaRPr>
        </a:p>
      </dgm:t>
    </dgm:pt>
    <dgm:pt modelId="{3F1C0747-4AEC-4A76-8736-19A7130BC76A}" type="pres">
      <dgm:prSet presAssocID="{9FD12459-B5E0-4874-99C3-088D65BBA69E}" presName="diagram" presStyleCnt="0">
        <dgm:presLayoutVars>
          <dgm:dir/>
          <dgm:resizeHandles val="exact"/>
        </dgm:presLayoutVars>
      </dgm:prSet>
      <dgm:spPr/>
      <dgm:t>
        <a:bodyPr/>
        <a:lstStyle/>
        <a:p>
          <a:endParaRPr lang="en-US"/>
        </a:p>
      </dgm:t>
    </dgm:pt>
    <dgm:pt modelId="{E7B227A3-FED1-415D-9B01-88911BA98C2C}" type="pres">
      <dgm:prSet presAssocID="{AE230F19-5B69-446C-B7D3-6C4DEDD96458}" presName="node" presStyleLbl="node1" presStyleIdx="0" presStyleCnt="8">
        <dgm:presLayoutVars>
          <dgm:bulletEnabled val="1"/>
        </dgm:presLayoutVars>
      </dgm:prSet>
      <dgm:spPr/>
      <dgm:t>
        <a:bodyPr/>
        <a:lstStyle/>
        <a:p>
          <a:endParaRPr lang="en-US"/>
        </a:p>
      </dgm:t>
    </dgm:pt>
    <dgm:pt modelId="{535F2926-E61A-4DB3-8876-B3424553024D}" type="pres">
      <dgm:prSet presAssocID="{06356665-620B-4C6E-B225-21AA18E309A3}" presName="sibTrans" presStyleCnt="0"/>
      <dgm:spPr/>
    </dgm:pt>
    <dgm:pt modelId="{0E6FA3D6-AD18-4BDC-A76C-8CCF2AF942A4}" type="pres">
      <dgm:prSet presAssocID="{61A5B9A1-460A-4DF1-B464-E83CB8A8F058}" presName="node" presStyleLbl="node1" presStyleIdx="1" presStyleCnt="8">
        <dgm:presLayoutVars>
          <dgm:bulletEnabled val="1"/>
        </dgm:presLayoutVars>
      </dgm:prSet>
      <dgm:spPr/>
      <dgm:t>
        <a:bodyPr/>
        <a:lstStyle/>
        <a:p>
          <a:endParaRPr lang="en-US"/>
        </a:p>
      </dgm:t>
    </dgm:pt>
    <dgm:pt modelId="{ED5136D3-ED24-40A1-AD7F-68B875A84535}" type="pres">
      <dgm:prSet presAssocID="{43FA7DD9-5704-4B90-9B32-8B2D40BA231D}" presName="sibTrans" presStyleCnt="0"/>
      <dgm:spPr/>
    </dgm:pt>
    <dgm:pt modelId="{2741C7C5-1F93-42A8-9F47-BA43FD869A6F}" type="pres">
      <dgm:prSet presAssocID="{2526B364-087B-4702-BA57-D475612C837C}" presName="node" presStyleLbl="node1" presStyleIdx="2" presStyleCnt="8">
        <dgm:presLayoutVars>
          <dgm:bulletEnabled val="1"/>
        </dgm:presLayoutVars>
      </dgm:prSet>
      <dgm:spPr/>
      <dgm:t>
        <a:bodyPr/>
        <a:lstStyle/>
        <a:p>
          <a:endParaRPr lang="en-US"/>
        </a:p>
      </dgm:t>
    </dgm:pt>
    <dgm:pt modelId="{DC396966-31D0-421E-92D7-9F0BCE8E4A63}" type="pres">
      <dgm:prSet presAssocID="{111ADCB1-DE2D-4425-BC77-D85E3EEB3534}" presName="sibTrans" presStyleCnt="0"/>
      <dgm:spPr/>
    </dgm:pt>
    <dgm:pt modelId="{2218804C-2B82-4D49-8DB0-3BA8F9602D17}" type="pres">
      <dgm:prSet presAssocID="{3224A162-6CAD-4449-9C38-511132465EF5}" presName="node" presStyleLbl="node1" presStyleIdx="3" presStyleCnt="8">
        <dgm:presLayoutVars>
          <dgm:bulletEnabled val="1"/>
        </dgm:presLayoutVars>
      </dgm:prSet>
      <dgm:spPr/>
      <dgm:t>
        <a:bodyPr/>
        <a:lstStyle/>
        <a:p>
          <a:endParaRPr lang="en-US"/>
        </a:p>
      </dgm:t>
    </dgm:pt>
    <dgm:pt modelId="{FE6A84B6-A375-4F2A-B133-718F96884B89}" type="pres">
      <dgm:prSet presAssocID="{86D9FCB4-6D47-477F-B971-C4ED99E4E8E7}" presName="sibTrans" presStyleCnt="0"/>
      <dgm:spPr/>
    </dgm:pt>
    <dgm:pt modelId="{CEC9911A-9B12-4585-8E30-C217EBCBB9D7}" type="pres">
      <dgm:prSet presAssocID="{AA3EFE80-0546-433D-B17F-071E78545CE3}" presName="node" presStyleLbl="node1" presStyleIdx="4" presStyleCnt="8">
        <dgm:presLayoutVars>
          <dgm:bulletEnabled val="1"/>
        </dgm:presLayoutVars>
      </dgm:prSet>
      <dgm:spPr/>
      <dgm:t>
        <a:bodyPr/>
        <a:lstStyle/>
        <a:p>
          <a:endParaRPr lang="en-US"/>
        </a:p>
      </dgm:t>
    </dgm:pt>
    <dgm:pt modelId="{EC19EBF1-C742-430C-974C-00599BADDC5B}" type="pres">
      <dgm:prSet presAssocID="{699EB469-C9B2-44EB-A9C7-1E2211B1A382}" presName="sibTrans" presStyleCnt="0"/>
      <dgm:spPr/>
    </dgm:pt>
    <dgm:pt modelId="{C6777D62-6456-4DE5-A848-DAF3B148E9CD}" type="pres">
      <dgm:prSet presAssocID="{1674D352-A18C-492A-9366-B26FAD584765}" presName="node" presStyleLbl="node1" presStyleIdx="5" presStyleCnt="8">
        <dgm:presLayoutVars>
          <dgm:bulletEnabled val="1"/>
        </dgm:presLayoutVars>
      </dgm:prSet>
      <dgm:spPr/>
      <dgm:t>
        <a:bodyPr/>
        <a:lstStyle/>
        <a:p>
          <a:endParaRPr lang="en-US"/>
        </a:p>
      </dgm:t>
    </dgm:pt>
    <dgm:pt modelId="{BEAF9E6F-125A-4ACD-AF64-A5C0C5C4E17E}" type="pres">
      <dgm:prSet presAssocID="{6A68C0DF-22F9-4F39-B539-EDAE819D392F}" presName="sibTrans" presStyleCnt="0"/>
      <dgm:spPr/>
    </dgm:pt>
    <dgm:pt modelId="{5BD01C41-3A8C-47C1-A96E-4DD906124DEE}" type="pres">
      <dgm:prSet presAssocID="{7517C19A-1A99-4B2D-BF64-B813AE326916}" presName="node" presStyleLbl="node1" presStyleIdx="6" presStyleCnt="8">
        <dgm:presLayoutVars>
          <dgm:bulletEnabled val="1"/>
        </dgm:presLayoutVars>
      </dgm:prSet>
      <dgm:spPr/>
      <dgm:t>
        <a:bodyPr/>
        <a:lstStyle/>
        <a:p>
          <a:endParaRPr lang="en-US"/>
        </a:p>
      </dgm:t>
    </dgm:pt>
    <dgm:pt modelId="{CF8B25A7-731D-4C05-86A3-8D8448CA6DDC}" type="pres">
      <dgm:prSet presAssocID="{E116605D-BD68-4A91-A704-8B53A64B4BEB}" presName="sibTrans" presStyleCnt="0"/>
      <dgm:spPr/>
    </dgm:pt>
    <dgm:pt modelId="{E510FDEA-1BF7-45E7-8E7D-846B8C9A4578}" type="pres">
      <dgm:prSet presAssocID="{712B203E-567D-4875-9BFE-9B04F5F7FC0E}" presName="node" presStyleLbl="node1" presStyleIdx="7" presStyleCnt="8">
        <dgm:presLayoutVars>
          <dgm:bulletEnabled val="1"/>
        </dgm:presLayoutVars>
      </dgm:prSet>
      <dgm:spPr/>
      <dgm:t>
        <a:bodyPr/>
        <a:lstStyle/>
        <a:p>
          <a:endParaRPr lang="en-US"/>
        </a:p>
      </dgm:t>
    </dgm:pt>
  </dgm:ptLst>
  <dgm:cxnLst>
    <dgm:cxn modelId="{8515281C-1A91-453E-AFF2-C44C8B5568AB}" type="presOf" srcId="{9FD12459-B5E0-4874-99C3-088D65BBA69E}" destId="{3F1C0747-4AEC-4A76-8736-19A7130BC76A}" srcOrd="0" destOrd="0" presId="urn:microsoft.com/office/officeart/2005/8/layout/default"/>
    <dgm:cxn modelId="{DA242122-D6E4-49B0-8642-A0AF633F2947}" srcId="{9FD12459-B5E0-4874-99C3-088D65BBA69E}" destId="{712B203E-567D-4875-9BFE-9B04F5F7FC0E}" srcOrd="7" destOrd="0" parTransId="{F1A8669A-8457-427C-9DA0-B5F96753531F}" sibTransId="{93D28E64-3270-4023-9B09-70F155FB6C67}"/>
    <dgm:cxn modelId="{BDF076BD-1A23-4414-BC36-E6E8E7179DCE}" type="presOf" srcId="{2526B364-087B-4702-BA57-D475612C837C}" destId="{2741C7C5-1F93-42A8-9F47-BA43FD869A6F}" srcOrd="0" destOrd="0" presId="urn:microsoft.com/office/officeart/2005/8/layout/default"/>
    <dgm:cxn modelId="{21885B22-8451-419E-AAF2-F0B714EDC5AE}" srcId="{9FD12459-B5E0-4874-99C3-088D65BBA69E}" destId="{61A5B9A1-460A-4DF1-B464-E83CB8A8F058}" srcOrd="1" destOrd="0" parTransId="{37276B08-B81E-4C51-96F9-53F37CB43F48}" sibTransId="{43FA7DD9-5704-4B90-9B32-8B2D40BA231D}"/>
    <dgm:cxn modelId="{F5DE4C9B-2A5D-4E38-ADD4-DCD6E87E4DFA}" type="presOf" srcId="{3224A162-6CAD-4449-9C38-511132465EF5}" destId="{2218804C-2B82-4D49-8DB0-3BA8F9602D17}" srcOrd="0" destOrd="0" presId="urn:microsoft.com/office/officeart/2005/8/layout/default"/>
    <dgm:cxn modelId="{AE358171-76F2-4D2A-BDF4-35321E7EF53D}" type="presOf" srcId="{61A5B9A1-460A-4DF1-B464-E83CB8A8F058}" destId="{0E6FA3D6-AD18-4BDC-A76C-8CCF2AF942A4}" srcOrd="0" destOrd="0" presId="urn:microsoft.com/office/officeart/2005/8/layout/default"/>
    <dgm:cxn modelId="{977E09D7-DCEF-4728-AC14-8A211F1F607A}" srcId="{9FD12459-B5E0-4874-99C3-088D65BBA69E}" destId="{7517C19A-1A99-4B2D-BF64-B813AE326916}" srcOrd="6" destOrd="0" parTransId="{C732EFF5-5965-4664-96DA-69908C42B524}" sibTransId="{E116605D-BD68-4A91-A704-8B53A64B4BEB}"/>
    <dgm:cxn modelId="{0E69DDEB-0E62-4675-A175-95D25C6BA489}" srcId="{9FD12459-B5E0-4874-99C3-088D65BBA69E}" destId="{1674D352-A18C-492A-9366-B26FAD584765}" srcOrd="5" destOrd="0" parTransId="{AC3B68E1-D32C-491F-9908-B4B2E0A5685A}" sibTransId="{6A68C0DF-22F9-4F39-B539-EDAE819D392F}"/>
    <dgm:cxn modelId="{0D9FE117-6304-4E1B-9852-8EFA53852DA6}" type="presOf" srcId="{7517C19A-1A99-4B2D-BF64-B813AE326916}" destId="{5BD01C41-3A8C-47C1-A96E-4DD906124DEE}" srcOrd="0" destOrd="0" presId="urn:microsoft.com/office/officeart/2005/8/layout/default"/>
    <dgm:cxn modelId="{0E21FA70-1BA8-4037-BDAB-6A29C2596F7F}" type="presOf" srcId="{AA3EFE80-0546-433D-B17F-071E78545CE3}" destId="{CEC9911A-9B12-4585-8E30-C217EBCBB9D7}" srcOrd="0" destOrd="0" presId="urn:microsoft.com/office/officeart/2005/8/layout/default"/>
    <dgm:cxn modelId="{885D1708-0475-44D2-962F-5E0D70D103F6}" srcId="{9FD12459-B5E0-4874-99C3-088D65BBA69E}" destId="{3224A162-6CAD-4449-9C38-511132465EF5}" srcOrd="3" destOrd="0" parTransId="{29A43B19-ACF8-45D3-8498-4F1BEA251763}" sibTransId="{86D9FCB4-6D47-477F-B971-C4ED99E4E8E7}"/>
    <dgm:cxn modelId="{E395544D-383B-4F4D-B59F-66DF2992D845}" type="presOf" srcId="{AE230F19-5B69-446C-B7D3-6C4DEDD96458}" destId="{E7B227A3-FED1-415D-9B01-88911BA98C2C}" srcOrd="0" destOrd="0" presId="urn:microsoft.com/office/officeart/2005/8/layout/default"/>
    <dgm:cxn modelId="{3375331B-5033-4A18-9A18-3B65D4917445}" type="presOf" srcId="{1674D352-A18C-492A-9366-B26FAD584765}" destId="{C6777D62-6456-4DE5-A848-DAF3B148E9CD}" srcOrd="0" destOrd="0" presId="urn:microsoft.com/office/officeart/2005/8/layout/default"/>
    <dgm:cxn modelId="{1E27457A-EB51-4EF0-A222-A675AB72873F}" srcId="{9FD12459-B5E0-4874-99C3-088D65BBA69E}" destId="{2526B364-087B-4702-BA57-D475612C837C}" srcOrd="2" destOrd="0" parTransId="{4F057A34-BAFC-4E2E-91DF-9835ACFA9388}" sibTransId="{111ADCB1-DE2D-4425-BC77-D85E3EEB3534}"/>
    <dgm:cxn modelId="{31339225-6472-47FA-B948-A991EA3F5CB1}" type="presOf" srcId="{712B203E-567D-4875-9BFE-9B04F5F7FC0E}" destId="{E510FDEA-1BF7-45E7-8E7D-846B8C9A4578}" srcOrd="0" destOrd="0" presId="urn:microsoft.com/office/officeart/2005/8/layout/default"/>
    <dgm:cxn modelId="{09464B68-B883-4185-AFF5-E609C11CDE73}" srcId="{9FD12459-B5E0-4874-99C3-088D65BBA69E}" destId="{AA3EFE80-0546-433D-B17F-071E78545CE3}" srcOrd="4" destOrd="0" parTransId="{A8522348-F634-4D9E-84D1-187760E51BB7}" sibTransId="{699EB469-C9B2-44EB-A9C7-1E2211B1A382}"/>
    <dgm:cxn modelId="{A5987932-FE1A-4B7B-B120-293732B740D1}" srcId="{9FD12459-B5E0-4874-99C3-088D65BBA69E}" destId="{AE230F19-5B69-446C-B7D3-6C4DEDD96458}" srcOrd="0" destOrd="0" parTransId="{2453C847-3440-4260-BEBF-68E2D6451BCA}" sibTransId="{06356665-620B-4C6E-B225-21AA18E309A3}"/>
    <dgm:cxn modelId="{BAA21538-2CBB-4ED0-A5EF-D696915549D8}" type="presParOf" srcId="{3F1C0747-4AEC-4A76-8736-19A7130BC76A}" destId="{E7B227A3-FED1-415D-9B01-88911BA98C2C}" srcOrd="0" destOrd="0" presId="urn:microsoft.com/office/officeart/2005/8/layout/default"/>
    <dgm:cxn modelId="{57B48A35-7295-47E6-908B-26BE7763B1D1}" type="presParOf" srcId="{3F1C0747-4AEC-4A76-8736-19A7130BC76A}" destId="{535F2926-E61A-4DB3-8876-B3424553024D}" srcOrd="1" destOrd="0" presId="urn:microsoft.com/office/officeart/2005/8/layout/default"/>
    <dgm:cxn modelId="{E2A4B7C3-5C0D-4C05-9F50-DC2FBA10B81A}" type="presParOf" srcId="{3F1C0747-4AEC-4A76-8736-19A7130BC76A}" destId="{0E6FA3D6-AD18-4BDC-A76C-8CCF2AF942A4}" srcOrd="2" destOrd="0" presId="urn:microsoft.com/office/officeart/2005/8/layout/default"/>
    <dgm:cxn modelId="{753AB78E-95BA-47EF-BC49-636A78141375}" type="presParOf" srcId="{3F1C0747-4AEC-4A76-8736-19A7130BC76A}" destId="{ED5136D3-ED24-40A1-AD7F-68B875A84535}" srcOrd="3" destOrd="0" presId="urn:microsoft.com/office/officeart/2005/8/layout/default"/>
    <dgm:cxn modelId="{1419CF9C-3A0E-4D1D-A14B-DE0FB766D5D5}" type="presParOf" srcId="{3F1C0747-4AEC-4A76-8736-19A7130BC76A}" destId="{2741C7C5-1F93-42A8-9F47-BA43FD869A6F}" srcOrd="4" destOrd="0" presId="urn:microsoft.com/office/officeart/2005/8/layout/default"/>
    <dgm:cxn modelId="{1834B7F9-BB46-4FD2-9C31-63BDA2F06B5C}" type="presParOf" srcId="{3F1C0747-4AEC-4A76-8736-19A7130BC76A}" destId="{DC396966-31D0-421E-92D7-9F0BCE8E4A63}" srcOrd="5" destOrd="0" presId="urn:microsoft.com/office/officeart/2005/8/layout/default"/>
    <dgm:cxn modelId="{12891E74-8934-410E-B75E-9243247533DC}" type="presParOf" srcId="{3F1C0747-4AEC-4A76-8736-19A7130BC76A}" destId="{2218804C-2B82-4D49-8DB0-3BA8F9602D17}" srcOrd="6" destOrd="0" presId="urn:microsoft.com/office/officeart/2005/8/layout/default"/>
    <dgm:cxn modelId="{C469A62F-398F-4AB3-8D69-783696194199}" type="presParOf" srcId="{3F1C0747-4AEC-4A76-8736-19A7130BC76A}" destId="{FE6A84B6-A375-4F2A-B133-718F96884B89}" srcOrd="7" destOrd="0" presId="urn:microsoft.com/office/officeart/2005/8/layout/default"/>
    <dgm:cxn modelId="{47B2027E-8725-46A2-99BF-69F0E1922D0B}" type="presParOf" srcId="{3F1C0747-4AEC-4A76-8736-19A7130BC76A}" destId="{CEC9911A-9B12-4585-8E30-C217EBCBB9D7}" srcOrd="8" destOrd="0" presId="urn:microsoft.com/office/officeart/2005/8/layout/default"/>
    <dgm:cxn modelId="{099AF138-8F85-4D87-B99D-1C8E80F1AE78}" type="presParOf" srcId="{3F1C0747-4AEC-4A76-8736-19A7130BC76A}" destId="{EC19EBF1-C742-430C-974C-00599BADDC5B}" srcOrd="9" destOrd="0" presId="urn:microsoft.com/office/officeart/2005/8/layout/default"/>
    <dgm:cxn modelId="{5ABBC0F3-2D7D-4293-B850-3C71C9592676}" type="presParOf" srcId="{3F1C0747-4AEC-4A76-8736-19A7130BC76A}" destId="{C6777D62-6456-4DE5-A848-DAF3B148E9CD}" srcOrd="10" destOrd="0" presId="urn:microsoft.com/office/officeart/2005/8/layout/default"/>
    <dgm:cxn modelId="{1238704E-DCA0-4268-8D14-691A010C909C}" type="presParOf" srcId="{3F1C0747-4AEC-4A76-8736-19A7130BC76A}" destId="{BEAF9E6F-125A-4ACD-AF64-A5C0C5C4E17E}" srcOrd="11" destOrd="0" presId="urn:microsoft.com/office/officeart/2005/8/layout/default"/>
    <dgm:cxn modelId="{EC5B5807-FDBE-42A4-9F62-E4764CCCD23E}" type="presParOf" srcId="{3F1C0747-4AEC-4A76-8736-19A7130BC76A}" destId="{5BD01C41-3A8C-47C1-A96E-4DD906124DEE}" srcOrd="12" destOrd="0" presId="urn:microsoft.com/office/officeart/2005/8/layout/default"/>
    <dgm:cxn modelId="{7CDB8F28-3F61-484E-9332-7F9C92BDA35C}" type="presParOf" srcId="{3F1C0747-4AEC-4A76-8736-19A7130BC76A}" destId="{CF8B25A7-731D-4C05-86A3-8D8448CA6DDC}" srcOrd="13" destOrd="0" presId="urn:microsoft.com/office/officeart/2005/8/layout/default"/>
    <dgm:cxn modelId="{7AA03773-B584-48A1-B9E1-FFAD88AE97DF}" type="presParOf" srcId="{3F1C0747-4AEC-4A76-8736-19A7130BC76A}" destId="{E510FDEA-1BF7-45E7-8E7D-846B8C9A45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D12459-B5E0-4874-99C3-088D65BBA69E}"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AE230F19-5B69-446C-B7D3-6C4DEDD96458}">
      <dgm:prSet phldrT="[Text]"/>
      <dgm:spPr>
        <a:solidFill>
          <a:schemeClr val="tx1"/>
        </a:solidFill>
      </dgm:spPr>
      <dgm:t>
        <a:bodyPr/>
        <a:lstStyle/>
        <a:p>
          <a:r>
            <a:rPr lang="en-US" dirty="0" smtClean="0">
              <a:solidFill>
                <a:schemeClr val="bg1"/>
              </a:solidFill>
            </a:rPr>
            <a:t>Assurance Across Life Cycles</a:t>
          </a:r>
          <a:endParaRPr lang="en-US" dirty="0">
            <a:solidFill>
              <a:schemeClr val="bg1"/>
            </a:solidFill>
          </a:endParaRPr>
        </a:p>
      </dgm:t>
    </dgm:pt>
    <dgm:pt modelId="{2453C847-3440-4260-BEBF-68E2D6451BCA}" type="parTrans" cxnId="{A5987932-FE1A-4B7B-B120-293732B740D1}">
      <dgm:prSet/>
      <dgm:spPr/>
      <dgm:t>
        <a:bodyPr/>
        <a:lstStyle/>
        <a:p>
          <a:endParaRPr lang="en-US">
            <a:solidFill>
              <a:schemeClr val="tx1"/>
            </a:solidFill>
          </a:endParaRPr>
        </a:p>
      </dgm:t>
    </dgm:pt>
    <dgm:pt modelId="{06356665-620B-4C6E-B225-21AA18E309A3}" type="sibTrans" cxnId="{A5987932-FE1A-4B7B-B120-293732B740D1}">
      <dgm:prSet/>
      <dgm:spPr/>
      <dgm:t>
        <a:bodyPr/>
        <a:lstStyle/>
        <a:p>
          <a:endParaRPr lang="en-US" dirty="0">
            <a:solidFill>
              <a:schemeClr val="tx1"/>
            </a:solidFill>
          </a:endParaRPr>
        </a:p>
      </dgm:t>
    </dgm:pt>
    <dgm:pt modelId="{61A5B9A1-460A-4DF1-B464-E83CB8A8F058}">
      <dgm:prSet phldrT="[Text]"/>
      <dgm:spPr>
        <a:solidFill>
          <a:schemeClr val="tx1"/>
        </a:solidFill>
      </dgm:spPr>
      <dgm:t>
        <a:bodyPr/>
        <a:lstStyle/>
        <a:p>
          <a:r>
            <a:rPr lang="en-US" dirty="0" smtClean="0">
              <a:solidFill>
                <a:schemeClr val="bg1"/>
              </a:solidFill>
            </a:rPr>
            <a:t>Risk Management</a:t>
          </a:r>
          <a:endParaRPr lang="en-US" dirty="0">
            <a:solidFill>
              <a:schemeClr val="bg1"/>
            </a:solidFill>
          </a:endParaRPr>
        </a:p>
      </dgm:t>
    </dgm:pt>
    <dgm:pt modelId="{37276B08-B81E-4C51-96F9-53F37CB43F48}" type="parTrans" cxnId="{21885B22-8451-419E-AAF2-F0B714EDC5AE}">
      <dgm:prSet/>
      <dgm:spPr/>
      <dgm:t>
        <a:bodyPr/>
        <a:lstStyle/>
        <a:p>
          <a:endParaRPr lang="en-US">
            <a:solidFill>
              <a:schemeClr val="tx1"/>
            </a:solidFill>
          </a:endParaRPr>
        </a:p>
      </dgm:t>
    </dgm:pt>
    <dgm:pt modelId="{43FA7DD9-5704-4B90-9B32-8B2D40BA231D}" type="sibTrans" cxnId="{21885B22-8451-419E-AAF2-F0B714EDC5AE}">
      <dgm:prSet/>
      <dgm:spPr/>
      <dgm:t>
        <a:bodyPr/>
        <a:lstStyle/>
        <a:p>
          <a:endParaRPr lang="en-US">
            <a:solidFill>
              <a:schemeClr val="tx1"/>
            </a:solidFill>
          </a:endParaRPr>
        </a:p>
      </dgm:t>
    </dgm:pt>
    <dgm:pt modelId="{3224A162-6CAD-4449-9C38-511132465EF5}">
      <dgm:prSet phldrT="[Text]"/>
      <dgm:spPr>
        <a:solidFill>
          <a:schemeClr val="tx1"/>
        </a:solidFill>
      </dgm:spPr>
      <dgm:t>
        <a:bodyPr/>
        <a:lstStyle/>
        <a:p>
          <a:r>
            <a:rPr lang="en-US" dirty="0" smtClean="0">
              <a:solidFill>
                <a:schemeClr val="bg1"/>
              </a:solidFill>
            </a:rPr>
            <a:t>Assurance Management</a:t>
          </a:r>
          <a:endParaRPr lang="en-US" dirty="0">
            <a:solidFill>
              <a:schemeClr val="bg1"/>
            </a:solidFill>
          </a:endParaRPr>
        </a:p>
      </dgm:t>
    </dgm:pt>
    <dgm:pt modelId="{29A43B19-ACF8-45D3-8498-4F1BEA251763}" type="parTrans" cxnId="{885D1708-0475-44D2-962F-5E0D70D103F6}">
      <dgm:prSet/>
      <dgm:spPr/>
      <dgm:t>
        <a:bodyPr/>
        <a:lstStyle/>
        <a:p>
          <a:endParaRPr lang="en-US">
            <a:solidFill>
              <a:schemeClr val="tx1"/>
            </a:solidFill>
          </a:endParaRPr>
        </a:p>
      </dgm:t>
    </dgm:pt>
    <dgm:pt modelId="{86D9FCB4-6D47-477F-B971-C4ED99E4E8E7}" type="sibTrans" cxnId="{885D1708-0475-44D2-962F-5E0D70D103F6}">
      <dgm:prSet/>
      <dgm:spPr/>
      <dgm:t>
        <a:bodyPr/>
        <a:lstStyle/>
        <a:p>
          <a:endParaRPr lang="en-US">
            <a:solidFill>
              <a:schemeClr val="tx1"/>
            </a:solidFill>
          </a:endParaRPr>
        </a:p>
      </dgm:t>
    </dgm:pt>
    <dgm:pt modelId="{AA3EFE80-0546-433D-B17F-071E78545CE3}">
      <dgm:prSet phldrT="[Text]"/>
      <dgm:spPr>
        <a:solidFill>
          <a:schemeClr val="tx1"/>
        </a:solidFill>
      </dgm:spPr>
      <dgm:t>
        <a:bodyPr/>
        <a:lstStyle/>
        <a:p>
          <a:r>
            <a:rPr lang="en-US" dirty="0" smtClean="0">
              <a:solidFill>
                <a:schemeClr val="bg1"/>
              </a:solidFill>
            </a:rPr>
            <a:t>System Security Assurance</a:t>
          </a:r>
          <a:endParaRPr lang="en-US" dirty="0">
            <a:solidFill>
              <a:schemeClr val="bg1"/>
            </a:solidFill>
          </a:endParaRPr>
        </a:p>
      </dgm:t>
    </dgm:pt>
    <dgm:pt modelId="{A8522348-F634-4D9E-84D1-187760E51BB7}" type="parTrans" cxnId="{09464B68-B883-4185-AFF5-E609C11CDE73}">
      <dgm:prSet/>
      <dgm:spPr/>
      <dgm:t>
        <a:bodyPr/>
        <a:lstStyle/>
        <a:p>
          <a:endParaRPr lang="en-US">
            <a:solidFill>
              <a:schemeClr val="tx1"/>
            </a:solidFill>
          </a:endParaRPr>
        </a:p>
      </dgm:t>
    </dgm:pt>
    <dgm:pt modelId="{699EB469-C9B2-44EB-A9C7-1E2211B1A382}" type="sibTrans" cxnId="{09464B68-B883-4185-AFF5-E609C11CDE73}">
      <dgm:prSet/>
      <dgm:spPr/>
      <dgm:t>
        <a:bodyPr/>
        <a:lstStyle/>
        <a:p>
          <a:endParaRPr lang="en-US">
            <a:solidFill>
              <a:schemeClr val="tx1"/>
            </a:solidFill>
          </a:endParaRPr>
        </a:p>
      </dgm:t>
    </dgm:pt>
    <dgm:pt modelId="{1674D352-A18C-492A-9366-B26FAD584765}">
      <dgm:prSet phldrT="[Text]"/>
      <dgm:spPr>
        <a:solidFill>
          <a:schemeClr val="tx1"/>
        </a:solidFill>
      </dgm:spPr>
      <dgm:t>
        <a:bodyPr/>
        <a:lstStyle/>
        <a:p>
          <a:r>
            <a:rPr lang="en-US" dirty="0" smtClean="0">
              <a:solidFill>
                <a:schemeClr val="bg1"/>
              </a:solidFill>
            </a:rPr>
            <a:t>System Functionality Assurance</a:t>
          </a:r>
          <a:endParaRPr lang="en-US" dirty="0">
            <a:solidFill>
              <a:schemeClr val="bg1"/>
            </a:solidFill>
          </a:endParaRPr>
        </a:p>
      </dgm:t>
    </dgm:pt>
    <dgm:pt modelId="{AC3B68E1-D32C-491F-9908-B4B2E0A5685A}" type="parTrans" cxnId="{0E69DDEB-0E62-4675-A175-95D25C6BA489}">
      <dgm:prSet/>
      <dgm:spPr/>
      <dgm:t>
        <a:bodyPr/>
        <a:lstStyle/>
        <a:p>
          <a:endParaRPr lang="en-US">
            <a:solidFill>
              <a:schemeClr val="tx1"/>
            </a:solidFill>
          </a:endParaRPr>
        </a:p>
      </dgm:t>
    </dgm:pt>
    <dgm:pt modelId="{6A68C0DF-22F9-4F39-B539-EDAE819D392F}" type="sibTrans" cxnId="{0E69DDEB-0E62-4675-A175-95D25C6BA489}">
      <dgm:prSet/>
      <dgm:spPr/>
      <dgm:t>
        <a:bodyPr/>
        <a:lstStyle/>
        <a:p>
          <a:endParaRPr lang="en-US">
            <a:solidFill>
              <a:schemeClr val="tx1"/>
            </a:solidFill>
          </a:endParaRPr>
        </a:p>
      </dgm:t>
    </dgm:pt>
    <dgm:pt modelId="{7517C19A-1A99-4B2D-BF64-B813AE326916}">
      <dgm:prSet phldrT="[Text]"/>
      <dgm:spPr>
        <a:solidFill>
          <a:schemeClr val="tx1"/>
        </a:solidFill>
      </dgm:spPr>
      <dgm:t>
        <a:bodyPr/>
        <a:lstStyle/>
        <a:p>
          <a:r>
            <a:rPr lang="en-US" dirty="0" smtClean="0">
              <a:solidFill>
                <a:schemeClr val="bg1"/>
              </a:solidFill>
            </a:rPr>
            <a:t>System Operational Assurance</a:t>
          </a:r>
          <a:endParaRPr lang="en-US" dirty="0">
            <a:solidFill>
              <a:schemeClr val="bg1"/>
            </a:solidFill>
          </a:endParaRPr>
        </a:p>
      </dgm:t>
    </dgm:pt>
    <dgm:pt modelId="{C732EFF5-5965-4664-96DA-69908C42B524}" type="parTrans" cxnId="{977E09D7-DCEF-4728-AC14-8A211F1F607A}">
      <dgm:prSet/>
      <dgm:spPr/>
      <dgm:t>
        <a:bodyPr/>
        <a:lstStyle/>
        <a:p>
          <a:endParaRPr lang="en-US">
            <a:solidFill>
              <a:schemeClr val="tx1"/>
            </a:solidFill>
          </a:endParaRPr>
        </a:p>
      </dgm:t>
    </dgm:pt>
    <dgm:pt modelId="{E116605D-BD68-4A91-A704-8B53A64B4BEB}" type="sibTrans" cxnId="{977E09D7-DCEF-4728-AC14-8A211F1F607A}">
      <dgm:prSet/>
      <dgm:spPr/>
      <dgm:t>
        <a:bodyPr/>
        <a:lstStyle/>
        <a:p>
          <a:endParaRPr lang="en-US">
            <a:solidFill>
              <a:schemeClr val="tx1"/>
            </a:solidFill>
          </a:endParaRPr>
        </a:p>
      </dgm:t>
    </dgm:pt>
    <dgm:pt modelId="{2526B364-087B-4702-BA57-D475612C837C}">
      <dgm:prSet phldrT="[Text]"/>
      <dgm:spPr>
        <a:solidFill>
          <a:schemeClr val="tx1"/>
        </a:solidFill>
      </dgm:spPr>
      <dgm:t>
        <a:bodyPr/>
        <a:lstStyle/>
        <a:p>
          <a:r>
            <a:rPr lang="en-US" dirty="0" smtClean="0">
              <a:solidFill>
                <a:schemeClr val="bg1"/>
              </a:solidFill>
            </a:rPr>
            <a:t>Assurance Assessment</a:t>
          </a:r>
          <a:endParaRPr lang="en-US" dirty="0">
            <a:solidFill>
              <a:schemeClr val="bg1"/>
            </a:solidFill>
          </a:endParaRPr>
        </a:p>
      </dgm:t>
    </dgm:pt>
    <dgm:pt modelId="{4F057A34-BAFC-4E2E-91DF-9835ACFA9388}" type="parTrans" cxnId="{1E27457A-EB51-4EF0-A222-A675AB72873F}">
      <dgm:prSet/>
      <dgm:spPr/>
      <dgm:t>
        <a:bodyPr/>
        <a:lstStyle/>
        <a:p>
          <a:endParaRPr lang="en-US">
            <a:solidFill>
              <a:schemeClr val="tx1"/>
            </a:solidFill>
          </a:endParaRPr>
        </a:p>
      </dgm:t>
    </dgm:pt>
    <dgm:pt modelId="{111ADCB1-DE2D-4425-BC77-D85E3EEB3534}" type="sibTrans" cxnId="{1E27457A-EB51-4EF0-A222-A675AB72873F}">
      <dgm:prSet/>
      <dgm:spPr/>
      <dgm:t>
        <a:bodyPr/>
        <a:lstStyle/>
        <a:p>
          <a:endParaRPr lang="en-US">
            <a:solidFill>
              <a:schemeClr val="tx1"/>
            </a:solidFill>
          </a:endParaRPr>
        </a:p>
      </dgm:t>
    </dgm:pt>
    <dgm:pt modelId="{712B203E-567D-4875-9BFE-9B04F5F7FC0E}">
      <dgm:prSet phldrT="[Text]"/>
      <dgm:spPr>
        <a:solidFill>
          <a:srgbClr val="92D050"/>
        </a:solidFill>
      </dgm:spPr>
      <dgm:t>
        <a:bodyPr/>
        <a:lstStyle/>
        <a:p>
          <a:r>
            <a:rPr lang="en-US" dirty="0" smtClean="0">
              <a:solidFill>
                <a:schemeClr val="tx1"/>
              </a:solidFill>
            </a:rPr>
            <a:t>Competency Attributes of Effectiveness</a:t>
          </a:r>
          <a:endParaRPr lang="en-US" dirty="0">
            <a:solidFill>
              <a:schemeClr val="tx1"/>
            </a:solidFill>
          </a:endParaRPr>
        </a:p>
      </dgm:t>
    </dgm:pt>
    <dgm:pt modelId="{F1A8669A-8457-427C-9DA0-B5F96753531F}" type="parTrans" cxnId="{DA242122-D6E4-49B0-8642-A0AF633F2947}">
      <dgm:prSet/>
      <dgm:spPr/>
      <dgm:t>
        <a:bodyPr/>
        <a:lstStyle/>
        <a:p>
          <a:endParaRPr lang="en-US">
            <a:solidFill>
              <a:schemeClr val="tx1"/>
            </a:solidFill>
          </a:endParaRPr>
        </a:p>
      </dgm:t>
    </dgm:pt>
    <dgm:pt modelId="{93D28E64-3270-4023-9B09-70F155FB6C67}" type="sibTrans" cxnId="{DA242122-D6E4-49B0-8642-A0AF633F2947}">
      <dgm:prSet/>
      <dgm:spPr/>
      <dgm:t>
        <a:bodyPr/>
        <a:lstStyle/>
        <a:p>
          <a:endParaRPr lang="en-US">
            <a:solidFill>
              <a:schemeClr val="tx1"/>
            </a:solidFill>
          </a:endParaRPr>
        </a:p>
      </dgm:t>
    </dgm:pt>
    <dgm:pt modelId="{3F1C0747-4AEC-4A76-8736-19A7130BC76A}" type="pres">
      <dgm:prSet presAssocID="{9FD12459-B5E0-4874-99C3-088D65BBA69E}" presName="diagram" presStyleCnt="0">
        <dgm:presLayoutVars>
          <dgm:dir/>
          <dgm:resizeHandles val="exact"/>
        </dgm:presLayoutVars>
      </dgm:prSet>
      <dgm:spPr/>
      <dgm:t>
        <a:bodyPr/>
        <a:lstStyle/>
        <a:p>
          <a:endParaRPr lang="en-US"/>
        </a:p>
      </dgm:t>
    </dgm:pt>
    <dgm:pt modelId="{E7B227A3-FED1-415D-9B01-88911BA98C2C}" type="pres">
      <dgm:prSet presAssocID="{AE230F19-5B69-446C-B7D3-6C4DEDD96458}" presName="node" presStyleLbl="node1" presStyleIdx="0" presStyleCnt="8">
        <dgm:presLayoutVars>
          <dgm:bulletEnabled val="1"/>
        </dgm:presLayoutVars>
      </dgm:prSet>
      <dgm:spPr/>
      <dgm:t>
        <a:bodyPr/>
        <a:lstStyle/>
        <a:p>
          <a:endParaRPr lang="en-US"/>
        </a:p>
      </dgm:t>
    </dgm:pt>
    <dgm:pt modelId="{535F2926-E61A-4DB3-8876-B3424553024D}" type="pres">
      <dgm:prSet presAssocID="{06356665-620B-4C6E-B225-21AA18E309A3}" presName="sibTrans" presStyleCnt="0"/>
      <dgm:spPr/>
    </dgm:pt>
    <dgm:pt modelId="{0E6FA3D6-AD18-4BDC-A76C-8CCF2AF942A4}" type="pres">
      <dgm:prSet presAssocID="{61A5B9A1-460A-4DF1-B464-E83CB8A8F058}" presName="node" presStyleLbl="node1" presStyleIdx="1" presStyleCnt="8">
        <dgm:presLayoutVars>
          <dgm:bulletEnabled val="1"/>
        </dgm:presLayoutVars>
      </dgm:prSet>
      <dgm:spPr/>
      <dgm:t>
        <a:bodyPr/>
        <a:lstStyle/>
        <a:p>
          <a:endParaRPr lang="en-US"/>
        </a:p>
      </dgm:t>
    </dgm:pt>
    <dgm:pt modelId="{ED5136D3-ED24-40A1-AD7F-68B875A84535}" type="pres">
      <dgm:prSet presAssocID="{43FA7DD9-5704-4B90-9B32-8B2D40BA231D}" presName="sibTrans" presStyleCnt="0"/>
      <dgm:spPr/>
    </dgm:pt>
    <dgm:pt modelId="{2741C7C5-1F93-42A8-9F47-BA43FD869A6F}" type="pres">
      <dgm:prSet presAssocID="{2526B364-087B-4702-BA57-D475612C837C}" presName="node" presStyleLbl="node1" presStyleIdx="2" presStyleCnt="8">
        <dgm:presLayoutVars>
          <dgm:bulletEnabled val="1"/>
        </dgm:presLayoutVars>
      </dgm:prSet>
      <dgm:spPr/>
      <dgm:t>
        <a:bodyPr/>
        <a:lstStyle/>
        <a:p>
          <a:endParaRPr lang="en-US"/>
        </a:p>
      </dgm:t>
    </dgm:pt>
    <dgm:pt modelId="{DC396966-31D0-421E-92D7-9F0BCE8E4A63}" type="pres">
      <dgm:prSet presAssocID="{111ADCB1-DE2D-4425-BC77-D85E3EEB3534}" presName="sibTrans" presStyleCnt="0"/>
      <dgm:spPr/>
    </dgm:pt>
    <dgm:pt modelId="{2218804C-2B82-4D49-8DB0-3BA8F9602D17}" type="pres">
      <dgm:prSet presAssocID="{3224A162-6CAD-4449-9C38-511132465EF5}" presName="node" presStyleLbl="node1" presStyleIdx="3" presStyleCnt="8">
        <dgm:presLayoutVars>
          <dgm:bulletEnabled val="1"/>
        </dgm:presLayoutVars>
      </dgm:prSet>
      <dgm:spPr/>
      <dgm:t>
        <a:bodyPr/>
        <a:lstStyle/>
        <a:p>
          <a:endParaRPr lang="en-US"/>
        </a:p>
      </dgm:t>
    </dgm:pt>
    <dgm:pt modelId="{FE6A84B6-A375-4F2A-B133-718F96884B89}" type="pres">
      <dgm:prSet presAssocID="{86D9FCB4-6D47-477F-B971-C4ED99E4E8E7}" presName="sibTrans" presStyleCnt="0"/>
      <dgm:spPr/>
    </dgm:pt>
    <dgm:pt modelId="{CEC9911A-9B12-4585-8E30-C217EBCBB9D7}" type="pres">
      <dgm:prSet presAssocID="{AA3EFE80-0546-433D-B17F-071E78545CE3}" presName="node" presStyleLbl="node1" presStyleIdx="4" presStyleCnt="8">
        <dgm:presLayoutVars>
          <dgm:bulletEnabled val="1"/>
        </dgm:presLayoutVars>
      </dgm:prSet>
      <dgm:spPr/>
      <dgm:t>
        <a:bodyPr/>
        <a:lstStyle/>
        <a:p>
          <a:endParaRPr lang="en-US"/>
        </a:p>
      </dgm:t>
    </dgm:pt>
    <dgm:pt modelId="{EC19EBF1-C742-430C-974C-00599BADDC5B}" type="pres">
      <dgm:prSet presAssocID="{699EB469-C9B2-44EB-A9C7-1E2211B1A382}" presName="sibTrans" presStyleCnt="0"/>
      <dgm:spPr/>
    </dgm:pt>
    <dgm:pt modelId="{C6777D62-6456-4DE5-A848-DAF3B148E9CD}" type="pres">
      <dgm:prSet presAssocID="{1674D352-A18C-492A-9366-B26FAD584765}" presName="node" presStyleLbl="node1" presStyleIdx="5" presStyleCnt="8">
        <dgm:presLayoutVars>
          <dgm:bulletEnabled val="1"/>
        </dgm:presLayoutVars>
      </dgm:prSet>
      <dgm:spPr/>
      <dgm:t>
        <a:bodyPr/>
        <a:lstStyle/>
        <a:p>
          <a:endParaRPr lang="en-US"/>
        </a:p>
      </dgm:t>
    </dgm:pt>
    <dgm:pt modelId="{BEAF9E6F-125A-4ACD-AF64-A5C0C5C4E17E}" type="pres">
      <dgm:prSet presAssocID="{6A68C0DF-22F9-4F39-B539-EDAE819D392F}" presName="sibTrans" presStyleCnt="0"/>
      <dgm:spPr/>
    </dgm:pt>
    <dgm:pt modelId="{5BD01C41-3A8C-47C1-A96E-4DD906124DEE}" type="pres">
      <dgm:prSet presAssocID="{7517C19A-1A99-4B2D-BF64-B813AE326916}" presName="node" presStyleLbl="node1" presStyleIdx="6" presStyleCnt="8">
        <dgm:presLayoutVars>
          <dgm:bulletEnabled val="1"/>
        </dgm:presLayoutVars>
      </dgm:prSet>
      <dgm:spPr/>
      <dgm:t>
        <a:bodyPr/>
        <a:lstStyle/>
        <a:p>
          <a:endParaRPr lang="en-US"/>
        </a:p>
      </dgm:t>
    </dgm:pt>
    <dgm:pt modelId="{CF8B25A7-731D-4C05-86A3-8D8448CA6DDC}" type="pres">
      <dgm:prSet presAssocID="{E116605D-BD68-4A91-A704-8B53A64B4BEB}" presName="sibTrans" presStyleCnt="0"/>
      <dgm:spPr/>
    </dgm:pt>
    <dgm:pt modelId="{E510FDEA-1BF7-45E7-8E7D-846B8C9A4578}" type="pres">
      <dgm:prSet presAssocID="{712B203E-567D-4875-9BFE-9B04F5F7FC0E}" presName="node" presStyleLbl="node1" presStyleIdx="7" presStyleCnt="8">
        <dgm:presLayoutVars>
          <dgm:bulletEnabled val="1"/>
        </dgm:presLayoutVars>
      </dgm:prSet>
      <dgm:spPr/>
      <dgm:t>
        <a:bodyPr/>
        <a:lstStyle/>
        <a:p>
          <a:endParaRPr lang="en-US"/>
        </a:p>
      </dgm:t>
    </dgm:pt>
  </dgm:ptLst>
  <dgm:cxnLst>
    <dgm:cxn modelId="{36A33D36-9526-4BF6-8450-C23CC4260B6F}" type="presOf" srcId="{1674D352-A18C-492A-9366-B26FAD584765}" destId="{C6777D62-6456-4DE5-A848-DAF3B148E9CD}" srcOrd="0" destOrd="0" presId="urn:microsoft.com/office/officeart/2005/8/layout/default"/>
    <dgm:cxn modelId="{B2EAD6DB-D555-49EF-BFF2-3838CF6C7E88}" type="presOf" srcId="{2526B364-087B-4702-BA57-D475612C837C}" destId="{2741C7C5-1F93-42A8-9F47-BA43FD869A6F}" srcOrd="0" destOrd="0" presId="urn:microsoft.com/office/officeart/2005/8/layout/default"/>
    <dgm:cxn modelId="{B6162CE4-978C-4058-8CB4-52CFD9819560}" type="presOf" srcId="{9FD12459-B5E0-4874-99C3-088D65BBA69E}" destId="{3F1C0747-4AEC-4A76-8736-19A7130BC76A}" srcOrd="0" destOrd="0" presId="urn:microsoft.com/office/officeart/2005/8/layout/default"/>
    <dgm:cxn modelId="{21885B22-8451-419E-AAF2-F0B714EDC5AE}" srcId="{9FD12459-B5E0-4874-99C3-088D65BBA69E}" destId="{61A5B9A1-460A-4DF1-B464-E83CB8A8F058}" srcOrd="1" destOrd="0" parTransId="{37276B08-B81E-4C51-96F9-53F37CB43F48}" sibTransId="{43FA7DD9-5704-4B90-9B32-8B2D40BA231D}"/>
    <dgm:cxn modelId="{977E09D7-DCEF-4728-AC14-8A211F1F607A}" srcId="{9FD12459-B5E0-4874-99C3-088D65BBA69E}" destId="{7517C19A-1A99-4B2D-BF64-B813AE326916}" srcOrd="6" destOrd="0" parTransId="{C732EFF5-5965-4664-96DA-69908C42B524}" sibTransId="{E116605D-BD68-4A91-A704-8B53A64B4BEB}"/>
    <dgm:cxn modelId="{A5987932-FE1A-4B7B-B120-293732B740D1}" srcId="{9FD12459-B5E0-4874-99C3-088D65BBA69E}" destId="{AE230F19-5B69-446C-B7D3-6C4DEDD96458}" srcOrd="0" destOrd="0" parTransId="{2453C847-3440-4260-BEBF-68E2D6451BCA}" sibTransId="{06356665-620B-4C6E-B225-21AA18E309A3}"/>
    <dgm:cxn modelId="{5B6CE313-B4C3-4523-9DC3-6D7F1264F669}" type="presOf" srcId="{3224A162-6CAD-4449-9C38-511132465EF5}" destId="{2218804C-2B82-4D49-8DB0-3BA8F9602D17}" srcOrd="0" destOrd="0" presId="urn:microsoft.com/office/officeart/2005/8/layout/default"/>
    <dgm:cxn modelId="{C0254544-1364-4AE8-95A3-D14CE222B645}" type="presOf" srcId="{61A5B9A1-460A-4DF1-B464-E83CB8A8F058}" destId="{0E6FA3D6-AD18-4BDC-A76C-8CCF2AF942A4}" srcOrd="0" destOrd="0" presId="urn:microsoft.com/office/officeart/2005/8/layout/default"/>
    <dgm:cxn modelId="{48AB049C-24E7-4C87-9192-1BEF390A8F15}" type="presOf" srcId="{AE230F19-5B69-446C-B7D3-6C4DEDD96458}" destId="{E7B227A3-FED1-415D-9B01-88911BA98C2C}" srcOrd="0" destOrd="0" presId="urn:microsoft.com/office/officeart/2005/8/layout/default"/>
    <dgm:cxn modelId="{09464B68-B883-4185-AFF5-E609C11CDE73}" srcId="{9FD12459-B5E0-4874-99C3-088D65BBA69E}" destId="{AA3EFE80-0546-433D-B17F-071E78545CE3}" srcOrd="4" destOrd="0" parTransId="{A8522348-F634-4D9E-84D1-187760E51BB7}" sibTransId="{699EB469-C9B2-44EB-A9C7-1E2211B1A382}"/>
    <dgm:cxn modelId="{DA242122-D6E4-49B0-8642-A0AF633F2947}" srcId="{9FD12459-B5E0-4874-99C3-088D65BBA69E}" destId="{712B203E-567D-4875-9BFE-9B04F5F7FC0E}" srcOrd="7" destOrd="0" parTransId="{F1A8669A-8457-427C-9DA0-B5F96753531F}" sibTransId="{93D28E64-3270-4023-9B09-70F155FB6C67}"/>
    <dgm:cxn modelId="{1E27457A-EB51-4EF0-A222-A675AB72873F}" srcId="{9FD12459-B5E0-4874-99C3-088D65BBA69E}" destId="{2526B364-087B-4702-BA57-D475612C837C}" srcOrd="2" destOrd="0" parTransId="{4F057A34-BAFC-4E2E-91DF-9835ACFA9388}" sibTransId="{111ADCB1-DE2D-4425-BC77-D85E3EEB3534}"/>
    <dgm:cxn modelId="{885D1708-0475-44D2-962F-5E0D70D103F6}" srcId="{9FD12459-B5E0-4874-99C3-088D65BBA69E}" destId="{3224A162-6CAD-4449-9C38-511132465EF5}" srcOrd="3" destOrd="0" parTransId="{29A43B19-ACF8-45D3-8498-4F1BEA251763}" sibTransId="{86D9FCB4-6D47-477F-B971-C4ED99E4E8E7}"/>
    <dgm:cxn modelId="{0E2F2593-AB63-4CE8-B22E-679043F5B873}" type="presOf" srcId="{AA3EFE80-0546-433D-B17F-071E78545CE3}" destId="{CEC9911A-9B12-4585-8E30-C217EBCBB9D7}" srcOrd="0" destOrd="0" presId="urn:microsoft.com/office/officeart/2005/8/layout/default"/>
    <dgm:cxn modelId="{0E69DDEB-0E62-4675-A175-95D25C6BA489}" srcId="{9FD12459-B5E0-4874-99C3-088D65BBA69E}" destId="{1674D352-A18C-492A-9366-B26FAD584765}" srcOrd="5" destOrd="0" parTransId="{AC3B68E1-D32C-491F-9908-B4B2E0A5685A}" sibTransId="{6A68C0DF-22F9-4F39-B539-EDAE819D392F}"/>
    <dgm:cxn modelId="{609CDDE9-A6FB-483A-A2E3-3F96DC99E6A3}" type="presOf" srcId="{712B203E-567D-4875-9BFE-9B04F5F7FC0E}" destId="{E510FDEA-1BF7-45E7-8E7D-846B8C9A4578}" srcOrd="0" destOrd="0" presId="urn:microsoft.com/office/officeart/2005/8/layout/default"/>
    <dgm:cxn modelId="{85542291-9080-4988-95D1-09762FD2637E}" type="presOf" srcId="{7517C19A-1A99-4B2D-BF64-B813AE326916}" destId="{5BD01C41-3A8C-47C1-A96E-4DD906124DEE}" srcOrd="0" destOrd="0" presId="urn:microsoft.com/office/officeart/2005/8/layout/default"/>
    <dgm:cxn modelId="{C24961F1-530A-4E00-83F1-09FDF2E80E1C}" type="presParOf" srcId="{3F1C0747-4AEC-4A76-8736-19A7130BC76A}" destId="{E7B227A3-FED1-415D-9B01-88911BA98C2C}" srcOrd="0" destOrd="0" presId="urn:microsoft.com/office/officeart/2005/8/layout/default"/>
    <dgm:cxn modelId="{440B4446-BA1D-4B23-9504-4882336CEDB9}" type="presParOf" srcId="{3F1C0747-4AEC-4A76-8736-19A7130BC76A}" destId="{535F2926-E61A-4DB3-8876-B3424553024D}" srcOrd="1" destOrd="0" presId="urn:microsoft.com/office/officeart/2005/8/layout/default"/>
    <dgm:cxn modelId="{62CFDC22-9C28-4B54-A825-F00C56864F5D}" type="presParOf" srcId="{3F1C0747-4AEC-4A76-8736-19A7130BC76A}" destId="{0E6FA3D6-AD18-4BDC-A76C-8CCF2AF942A4}" srcOrd="2" destOrd="0" presId="urn:microsoft.com/office/officeart/2005/8/layout/default"/>
    <dgm:cxn modelId="{3D39AFED-1012-43D1-9A9A-AD7AA3D12E6D}" type="presParOf" srcId="{3F1C0747-4AEC-4A76-8736-19A7130BC76A}" destId="{ED5136D3-ED24-40A1-AD7F-68B875A84535}" srcOrd="3" destOrd="0" presId="urn:microsoft.com/office/officeart/2005/8/layout/default"/>
    <dgm:cxn modelId="{5302FDC6-8CFD-4F15-AE8F-F8FB37680188}" type="presParOf" srcId="{3F1C0747-4AEC-4A76-8736-19A7130BC76A}" destId="{2741C7C5-1F93-42A8-9F47-BA43FD869A6F}" srcOrd="4" destOrd="0" presId="urn:microsoft.com/office/officeart/2005/8/layout/default"/>
    <dgm:cxn modelId="{2CDC55C6-629D-45D7-9F2C-7C87E125CD17}" type="presParOf" srcId="{3F1C0747-4AEC-4A76-8736-19A7130BC76A}" destId="{DC396966-31D0-421E-92D7-9F0BCE8E4A63}" srcOrd="5" destOrd="0" presId="urn:microsoft.com/office/officeart/2005/8/layout/default"/>
    <dgm:cxn modelId="{AE3F0B41-D701-4F9F-B6F4-A4EB1B3A5D59}" type="presParOf" srcId="{3F1C0747-4AEC-4A76-8736-19A7130BC76A}" destId="{2218804C-2B82-4D49-8DB0-3BA8F9602D17}" srcOrd="6" destOrd="0" presId="urn:microsoft.com/office/officeart/2005/8/layout/default"/>
    <dgm:cxn modelId="{63717658-6388-415B-96BB-F396F3C8062B}" type="presParOf" srcId="{3F1C0747-4AEC-4A76-8736-19A7130BC76A}" destId="{FE6A84B6-A375-4F2A-B133-718F96884B89}" srcOrd="7" destOrd="0" presId="urn:microsoft.com/office/officeart/2005/8/layout/default"/>
    <dgm:cxn modelId="{19F57319-6443-4B81-9A0B-7CB0B41B54D0}" type="presParOf" srcId="{3F1C0747-4AEC-4A76-8736-19A7130BC76A}" destId="{CEC9911A-9B12-4585-8E30-C217EBCBB9D7}" srcOrd="8" destOrd="0" presId="urn:microsoft.com/office/officeart/2005/8/layout/default"/>
    <dgm:cxn modelId="{89E6412E-0E70-4B7F-BAE2-CCE7A7583750}" type="presParOf" srcId="{3F1C0747-4AEC-4A76-8736-19A7130BC76A}" destId="{EC19EBF1-C742-430C-974C-00599BADDC5B}" srcOrd="9" destOrd="0" presId="urn:microsoft.com/office/officeart/2005/8/layout/default"/>
    <dgm:cxn modelId="{53DD1FA2-13FF-40FC-BC91-7A47A69866E9}" type="presParOf" srcId="{3F1C0747-4AEC-4A76-8736-19A7130BC76A}" destId="{C6777D62-6456-4DE5-A848-DAF3B148E9CD}" srcOrd="10" destOrd="0" presId="urn:microsoft.com/office/officeart/2005/8/layout/default"/>
    <dgm:cxn modelId="{F4210AC7-40E3-4045-B5C5-5C20CF28C61D}" type="presParOf" srcId="{3F1C0747-4AEC-4A76-8736-19A7130BC76A}" destId="{BEAF9E6F-125A-4ACD-AF64-A5C0C5C4E17E}" srcOrd="11" destOrd="0" presId="urn:microsoft.com/office/officeart/2005/8/layout/default"/>
    <dgm:cxn modelId="{A3B14993-C643-44A4-85FF-C84D285A3F2E}" type="presParOf" srcId="{3F1C0747-4AEC-4A76-8736-19A7130BC76A}" destId="{5BD01C41-3A8C-47C1-A96E-4DD906124DEE}" srcOrd="12" destOrd="0" presId="urn:microsoft.com/office/officeart/2005/8/layout/default"/>
    <dgm:cxn modelId="{E214E4EC-A515-4080-90AC-D203817FC49C}" type="presParOf" srcId="{3F1C0747-4AEC-4A76-8736-19A7130BC76A}" destId="{CF8B25A7-731D-4C05-86A3-8D8448CA6DDC}" srcOrd="13" destOrd="0" presId="urn:microsoft.com/office/officeart/2005/8/layout/default"/>
    <dgm:cxn modelId="{A3B1AC16-9488-4942-952E-58CCAD0D08D5}" type="presParOf" srcId="{3F1C0747-4AEC-4A76-8736-19A7130BC76A}" destId="{E510FDEA-1BF7-45E7-8E7D-846B8C9A45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227A3-FED1-415D-9B01-88911BA98C2C}">
      <dsp:nvSpPr>
        <dsp:cNvPr id="0" name=""/>
        <dsp:cNvSpPr/>
      </dsp:nvSpPr>
      <dsp:spPr>
        <a:xfrm>
          <a:off x="362"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Across Life Cycles</a:t>
          </a:r>
          <a:endParaRPr lang="en-US" sz="1700" kern="1200" dirty="0">
            <a:solidFill>
              <a:schemeClr val="bg1"/>
            </a:solidFill>
          </a:endParaRPr>
        </a:p>
      </dsp:txBody>
      <dsp:txXfrm>
        <a:off x="362" y="122023"/>
        <a:ext cx="1414797" cy="848878"/>
      </dsp:txXfrm>
    </dsp:sp>
    <dsp:sp modelId="{0E6FA3D6-AD18-4BDC-A76C-8CCF2AF942A4}">
      <dsp:nvSpPr>
        <dsp:cNvPr id="0" name=""/>
        <dsp:cNvSpPr/>
      </dsp:nvSpPr>
      <dsp:spPr>
        <a:xfrm>
          <a:off x="1556639" y="122023"/>
          <a:ext cx="1414797" cy="848878"/>
        </a:xfrm>
        <a:prstGeom prst="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Risk Management</a:t>
          </a:r>
          <a:endParaRPr lang="en-US" sz="1700" kern="1200" dirty="0">
            <a:solidFill>
              <a:schemeClr val="tx1"/>
            </a:solidFill>
          </a:endParaRPr>
        </a:p>
      </dsp:txBody>
      <dsp:txXfrm>
        <a:off x="1556639" y="122023"/>
        <a:ext cx="1414797" cy="848878"/>
      </dsp:txXfrm>
    </dsp:sp>
    <dsp:sp modelId="{2741C7C5-1F93-42A8-9F47-BA43FD869A6F}">
      <dsp:nvSpPr>
        <dsp:cNvPr id="0" name=""/>
        <dsp:cNvSpPr/>
      </dsp:nvSpPr>
      <dsp:spPr>
        <a:xfrm>
          <a:off x="362" y="1112381"/>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Assurance Assessment</a:t>
          </a:r>
          <a:endParaRPr lang="en-US" sz="1700" kern="1200" dirty="0"/>
        </a:p>
      </dsp:txBody>
      <dsp:txXfrm>
        <a:off x="362" y="1112381"/>
        <a:ext cx="1414797" cy="848878"/>
      </dsp:txXfrm>
    </dsp:sp>
    <dsp:sp modelId="{2218804C-2B82-4D49-8DB0-3BA8F9602D17}">
      <dsp:nvSpPr>
        <dsp:cNvPr id="0" name=""/>
        <dsp:cNvSpPr/>
      </dsp:nvSpPr>
      <dsp:spPr>
        <a:xfrm>
          <a:off x="1556639" y="1112381"/>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Assurance Management</a:t>
          </a:r>
          <a:endParaRPr lang="en-US" sz="1700" kern="1200" dirty="0"/>
        </a:p>
      </dsp:txBody>
      <dsp:txXfrm>
        <a:off x="1556639" y="1112381"/>
        <a:ext cx="1414797" cy="848878"/>
      </dsp:txXfrm>
    </dsp:sp>
    <dsp:sp modelId="{CEC9911A-9B12-4585-8E30-C217EBCBB9D7}">
      <dsp:nvSpPr>
        <dsp:cNvPr id="0" name=""/>
        <dsp:cNvSpPr/>
      </dsp:nvSpPr>
      <dsp:spPr>
        <a:xfrm>
          <a:off x="362" y="2102739"/>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Security Assurance</a:t>
          </a:r>
          <a:endParaRPr lang="en-US" sz="1700" kern="1200" dirty="0"/>
        </a:p>
      </dsp:txBody>
      <dsp:txXfrm>
        <a:off x="362" y="2102739"/>
        <a:ext cx="1414797" cy="848878"/>
      </dsp:txXfrm>
    </dsp:sp>
    <dsp:sp modelId="{C6777D62-6456-4DE5-A848-DAF3B148E9CD}">
      <dsp:nvSpPr>
        <dsp:cNvPr id="0" name=""/>
        <dsp:cNvSpPr/>
      </dsp:nvSpPr>
      <dsp:spPr>
        <a:xfrm>
          <a:off x="1556639" y="2102739"/>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Functionality Assurance</a:t>
          </a:r>
          <a:endParaRPr lang="en-US" sz="1700" kern="1200" dirty="0"/>
        </a:p>
      </dsp:txBody>
      <dsp:txXfrm>
        <a:off x="1556639" y="2102739"/>
        <a:ext cx="1414797" cy="848878"/>
      </dsp:txXfrm>
    </dsp:sp>
    <dsp:sp modelId="{5BD01C41-3A8C-47C1-A96E-4DD906124DEE}">
      <dsp:nvSpPr>
        <dsp:cNvPr id="0" name=""/>
        <dsp:cNvSpPr/>
      </dsp:nvSpPr>
      <dsp:spPr>
        <a:xfrm>
          <a:off x="362"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Operational Assurance</a:t>
          </a:r>
          <a:endParaRPr lang="en-US" sz="1700" kern="1200" dirty="0"/>
        </a:p>
      </dsp:txBody>
      <dsp:txXfrm>
        <a:off x="362" y="3093098"/>
        <a:ext cx="1414797" cy="848878"/>
      </dsp:txXfrm>
    </dsp:sp>
    <dsp:sp modelId="{E510FDEA-1BF7-45E7-8E7D-846B8C9A4578}">
      <dsp:nvSpPr>
        <dsp:cNvPr id="0" name=""/>
        <dsp:cNvSpPr/>
      </dsp:nvSpPr>
      <dsp:spPr>
        <a:xfrm>
          <a:off x="1556639"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Competency Attributes of Effectiveness</a:t>
          </a:r>
          <a:endParaRPr lang="en-US" sz="1700" kern="1200" dirty="0"/>
        </a:p>
      </dsp:txBody>
      <dsp:txXfrm>
        <a:off x="1556639" y="3093098"/>
        <a:ext cx="1414797" cy="8488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227A3-FED1-415D-9B01-88911BA98C2C}">
      <dsp:nvSpPr>
        <dsp:cNvPr id="0" name=""/>
        <dsp:cNvSpPr/>
      </dsp:nvSpPr>
      <dsp:spPr>
        <a:xfrm>
          <a:off x="362" y="122023"/>
          <a:ext cx="1414797" cy="848878"/>
        </a:xfrm>
        <a:prstGeom prst="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Assurance Across Life Cycles</a:t>
          </a:r>
          <a:endParaRPr lang="en-US" sz="1700" kern="1200" dirty="0">
            <a:solidFill>
              <a:schemeClr val="tx1"/>
            </a:solidFill>
          </a:endParaRPr>
        </a:p>
      </dsp:txBody>
      <dsp:txXfrm>
        <a:off x="362" y="122023"/>
        <a:ext cx="1414797" cy="848878"/>
      </dsp:txXfrm>
    </dsp:sp>
    <dsp:sp modelId="{0E6FA3D6-AD18-4BDC-A76C-8CCF2AF942A4}">
      <dsp:nvSpPr>
        <dsp:cNvPr id="0" name=""/>
        <dsp:cNvSpPr/>
      </dsp:nvSpPr>
      <dsp:spPr>
        <a:xfrm>
          <a:off x="1556639" y="122023"/>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Risk Management</a:t>
          </a:r>
          <a:endParaRPr lang="en-US" sz="1700" kern="1200" dirty="0"/>
        </a:p>
      </dsp:txBody>
      <dsp:txXfrm>
        <a:off x="1556639" y="122023"/>
        <a:ext cx="1414797" cy="848878"/>
      </dsp:txXfrm>
    </dsp:sp>
    <dsp:sp modelId="{2741C7C5-1F93-42A8-9F47-BA43FD869A6F}">
      <dsp:nvSpPr>
        <dsp:cNvPr id="0" name=""/>
        <dsp:cNvSpPr/>
      </dsp:nvSpPr>
      <dsp:spPr>
        <a:xfrm>
          <a:off x="362" y="1112381"/>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Assurance Assessment</a:t>
          </a:r>
          <a:endParaRPr lang="en-US" sz="1700" kern="1200" dirty="0"/>
        </a:p>
      </dsp:txBody>
      <dsp:txXfrm>
        <a:off x="362" y="1112381"/>
        <a:ext cx="1414797" cy="848878"/>
      </dsp:txXfrm>
    </dsp:sp>
    <dsp:sp modelId="{2218804C-2B82-4D49-8DB0-3BA8F9602D17}">
      <dsp:nvSpPr>
        <dsp:cNvPr id="0" name=""/>
        <dsp:cNvSpPr/>
      </dsp:nvSpPr>
      <dsp:spPr>
        <a:xfrm>
          <a:off x="1556639" y="1112381"/>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Assurance Management</a:t>
          </a:r>
          <a:endParaRPr lang="en-US" sz="1700" kern="1200" dirty="0"/>
        </a:p>
      </dsp:txBody>
      <dsp:txXfrm>
        <a:off x="1556639" y="1112381"/>
        <a:ext cx="1414797" cy="848878"/>
      </dsp:txXfrm>
    </dsp:sp>
    <dsp:sp modelId="{CEC9911A-9B12-4585-8E30-C217EBCBB9D7}">
      <dsp:nvSpPr>
        <dsp:cNvPr id="0" name=""/>
        <dsp:cNvSpPr/>
      </dsp:nvSpPr>
      <dsp:spPr>
        <a:xfrm>
          <a:off x="362" y="2102739"/>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Security Assurance</a:t>
          </a:r>
          <a:endParaRPr lang="en-US" sz="1700" kern="1200" dirty="0"/>
        </a:p>
      </dsp:txBody>
      <dsp:txXfrm>
        <a:off x="362" y="2102739"/>
        <a:ext cx="1414797" cy="848878"/>
      </dsp:txXfrm>
    </dsp:sp>
    <dsp:sp modelId="{C6777D62-6456-4DE5-A848-DAF3B148E9CD}">
      <dsp:nvSpPr>
        <dsp:cNvPr id="0" name=""/>
        <dsp:cNvSpPr/>
      </dsp:nvSpPr>
      <dsp:spPr>
        <a:xfrm>
          <a:off x="1556639" y="2102739"/>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Functionality Assurance</a:t>
          </a:r>
          <a:endParaRPr lang="en-US" sz="1700" kern="1200" dirty="0"/>
        </a:p>
      </dsp:txBody>
      <dsp:txXfrm>
        <a:off x="1556639" y="2102739"/>
        <a:ext cx="1414797" cy="848878"/>
      </dsp:txXfrm>
    </dsp:sp>
    <dsp:sp modelId="{5BD01C41-3A8C-47C1-A96E-4DD906124DEE}">
      <dsp:nvSpPr>
        <dsp:cNvPr id="0" name=""/>
        <dsp:cNvSpPr/>
      </dsp:nvSpPr>
      <dsp:spPr>
        <a:xfrm>
          <a:off x="362"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Operational Assurance</a:t>
          </a:r>
          <a:endParaRPr lang="en-US" sz="1700" kern="1200" dirty="0"/>
        </a:p>
      </dsp:txBody>
      <dsp:txXfrm>
        <a:off x="362" y="3093098"/>
        <a:ext cx="1414797" cy="848878"/>
      </dsp:txXfrm>
    </dsp:sp>
    <dsp:sp modelId="{E510FDEA-1BF7-45E7-8E7D-846B8C9A4578}">
      <dsp:nvSpPr>
        <dsp:cNvPr id="0" name=""/>
        <dsp:cNvSpPr/>
      </dsp:nvSpPr>
      <dsp:spPr>
        <a:xfrm>
          <a:off x="1556639"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Competency Attributes of Effectiveness</a:t>
          </a:r>
          <a:endParaRPr lang="en-US" sz="1700" kern="1200" dirty="0"/>
        </a:p>
      </dsp:txBody>
      <dsp:txXfrm>
        <a:off x="1556639" y="3093098"/>
        <a:ext cx="1414797" cy="8488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227A3-FED1-415D-9B01-88911BA98C2C}">
      <dsp:nvSpPr>
        <dsp:cNvPr id="0" name=""/>
        <dsp:cNvSpPr/>
      </dsp:nvSpPr>
      <dsp:spPr>
        <a:xfrm>
          <a:off x="362"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Across Life Cycles</a:t>
          </a:r>
          <a:endParaRPr lang="en-US" sz="1700" kern="1200" dirty="0">
            <a:solidFill>
              <a:schemeClr val="bg1"/>
            </a:solidFill>
          </a:endParaRPr>
        </a:p>
      </dsp:txBody>
      <dsp:txXfrm>
        <a:off x="362" y="122023"/>
        <a:ext cx="1414797" cy="848878"/>
      </dsp:txXfrm>
    </dsp:sp>
    <dsp:sp modelId="{0E6FA3D6-AD18-4BDC-A76C-8CCF2AF942A4}">
      <dsp:nvSpPr>
        <dsp:cNvPr id="0" name=""/>
        <dsp:cNvSpPr/>
      </dsp:nvSpPr>
      <dsp:spPr>
        <a:xfrm>
          <a:off x="1556639"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Risk Management</a:t>
          </a:r>
          <a:endParaRPr lang="en-US" sz="1700" kern="1200" dirty="0">
            <a:solidFill>
              <a:schemeClr val="bg1"/>
            </a:solidFill>
          </a:endParaRPr>
        </a:p>
      </dsp:txBody>
      <dsp:txXfrm>
        <a:off x="1556639" y="122023"/>
        <a:ext cx="1414797" cy="848878"/>
      </dsp:txXfrm>
    </dsp:sp>
    <dsp:sp modelId="{2741C7C5-1F93-42A8-9F47-BA43FD869A6F}">
      <dsp:nvSpPr>
        <dsp:cNvPr id="0" name=""/>
        <dsp:cNvSpPr/>
      </dsp:nvSpPr>
      <dsp:spPr>
        <a:xfrm>
          <a:off x="362" y="1112381"/>
          <a:ext cx="1414797" cy="848878"/>
        </a:xfrm>
        <a:prstGeom prst="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Assurance Assessment</a:t>
          </a:r>
          <a:endParaRPr lang="en-US" sz="1700" kern="1200" dirty="0">
            <a:solidFill>
              <a:schemeClr val="tx1"/>
            </a:solidFill>
          </a:endParaRPr>
        </a:p>
      </dsp:txBody>
      <dsp:txXfrm>
        <a:off x="362" y="1112381"/>
        <a:ext cx="1414797" cy="848878"/>
      </dsp:txXfrm>
    </dsp:sp>
    <dsp:sp modelId="{2218804C-2B82-4D49-8DB0-3BA8F9602D17}">
      <dsp:nvSpPr>
        <dsp:cNvPr id="0" name=""/>
        <dsp:cNvSpPr/>
      </dsp:nvSpPr>
      <dsp:spPr>
        <a:xfrm>
          <a:off x="1556639" y="1112381"/>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Assurance Management</a:t>
          </a:r>
          <a:endParaRPr lang="en-US" sz="1700" kern="1200" dirty="0"/>
        </a:p>
      </dsp:txBody>
      <dsp:txXfrm>
        <a:off x="1556639" y="1112381"/>
        <a:ext cx="1414797" cy="848878"/>
      </dsp:txXfrm>
    </dsp:sp>
    <dsp:sp modelId="{CEC9911A-9B12-4585-8E30-C217EBCBB9D7}">
      <dsp:nvSpPr>
        <dsp:cNvPr id="0" name=""/>
        <dsp:cNvSpPr/>
      </dsp:nvSpPr>
      <dsp:spPr>
        <a:xfrm>
          <a:off x="362" y="2102739"/>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Security Assurance</a:t>
          </a:r>
          <a:endParaRPr lang="en-US" sz="1700" kern="1200" dirty="0"/>
        </a:p>
      </dsp:txBody>
      <dsp:txXfrm>
        <a:off x="362" y="2102739"/>
        <a:ext cx="1414797" cy="848878"/>
      </dsp:txXfrm>
    </dsp:sp>
    <dsp:sp modelId="{C6777D62-6456-4DE5-A848-DAF3B148E9CD}">
      <dsp:nvSpPr>
        <dsp:cNvPr id="0" name=""/>
        <dsp:cNvSpPr/>
      </dsp:nvSpPr>
      <dsp:spPr>
        <a:xfrm>
          <a:off x="1556639" y="2102739"/>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Functionality Assurance</a:t>
          </a:r>
          <a:endParaRPr lang="en-US" sz="1700" kern="1200" dirty="0"/>
        </a:p>
      </dsp:txBody>
      <dsp:txXfrm>
        <a:off x="1556639" y="2102739"/>
        <a:ext cx="1414797" cy="848878"/>
      </dsp:txXfrm>
    </dsp:sp>
    <dsp:sp modelId="{5BD01C41-3A8C-47C1-A96E-4DD906124DEE}">
      <dsp:nvSpPr>
        <dsp:cNvPr id="0" name=""/>
        <dsp:cNvSpPr/>
      </dsp:nvSpPr>
      <dsp:spPr>
        <a:xfrm>
          <a:off x="362"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Operational Assurance</a:t>
          </a:r>
          <a:endParaRPr lang="en-US" sz="1700" kern="1200" dirty="0"/>
        </a:p>
      </dsp:txBody>
      <dsp:txXfrm>
        <a:off x="362" y="3093098"/>
        <a:ext cx="1414797" cy="848878"/>
      </dsp:txXfrm>
    </dsp:sp>
    <dsp:sp modelId="{E510FDEA-1BF7-45E7-8E7D-846B8C9A4578}">
      <dsp:nvSpPr>
        <dsp:cNvPr id="0" name=""/>
        <dsp:cNvSpPr/>
      </dsp:nvSpPr>
      <dsp:spPr>
        <a:xfrm>
          <a:off x="1556639"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Competency Attributes of Effectiveness</a:t>
          </a:r>
          <a:endParaRPr lang="en-US" sz="1700" kern="1200" dirty="0"/>
        </a:p>
      </dsp:txBody>
      <dsp:txXfrm>
        <a:off x="1556639" y="3093098"/>
        <a:ext cx="1414797" cy="8488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227A3-FED1-415D-9B01-88911BA98C2C}">
      <dsp:nvSpPr>
        <dsp:cNvPr id="0" name=""/>
        <dsp:cNvSpPr/>
      </dsp:nvSpPr>
      <dsp:spPr>
        <a:xfrm>
          <a:off x="362"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Across Life Cycles</a:t>
          </a:r>
          <a:endParaRPr lang="en-US" sz="1700" kern="1200" dirty="0">
            <a:solidFill>
              <a:schemeClr val="bg1"/>
            </a:solidFill>
          </a:endParaRPr>
        </a:p>
      </dsp:txBody>
      <dsp:txXfrm>
        <a:off x="362" y="122023"/>
        <a:ext cx="1414797" cy="848878"/>
      </dsp:txXfrm>
    </dsp:sp>
    <dsp:sp modelId="{0E6FA3D6-AD18-4BDC-A76C-8CCF2AF942A4}">
      <dsp:nvSpPr>
        <dsp:cNvPr id="0" name=""/>
        <dsp:cNvSpPr/>
      </dsp:nvSpPr>
      <dsp:spPr>
        <a:xfrm>
          <a:off x="1556639"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Risk Management</a:t>
          </a:r>
          <a:endParaRPr lang="en-US" sz="1700" kern="1200" dirty="0">
            <a:solidFill>
              <a:schemeClr val="bg1"/>
            </a:solidFill>
          </a:endParaRPr>
        </a:p>
      </dsp:txBody>
      <dsp:txXfrm>
        <a:off x="1556639" y="122023"/>
        <a:ext cx="1414797" cy="848878"/>
      </dsp:txXfrm>
    </dsp:sp>
    <dsp:sp modelId="{2741C7C5-1F93-42A8-9F47-BA43FD869A6F}">
      <dsp:nvSpPr>
        <dsp:cNvPr id="0" name=""/>
        <dsp:cNvSpPr/>
      </dsp:nvSpPr>
      <dsp:spPr>
        <a:xfrm>
          <a:off x="362"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Assessment</a:t>
          </a:r>
          <a:endParaRPr lang="en-US" sz="1700" kern="1200" dirty="0">
            <a:solidFill>
              <a:schemeClr val="bg1"/>
            </a:solidFill>
          </a:endParaRPr>
        </a:p>
      </dsp:txBody>
      <dsp:txXfrm>
        <a:off x="362" y="1112381"/>
        <a:ext cx="1414797" cy="848878"/>
      </dsp:txXfrm>
    </dsp:sp>
    <dsp:sp modelId="{2218804C-2B82-4D49-8DB0-3BA8F9602D17}">
      <dsp:nvSpPr>
        <dsp:cNvPr id="0" name=""/>
        <dsp:cNvSpPr/>
      </dsp:nvSpPr>
      <dsp:spPr>
        <a:xfrm>
          <a:off x="1556639" y="1112381"/>
          <a:ext cx="1414797" cy="848878"/>
        </a:xfrm>
        <a:prstGeom prst="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Assurance Management</a:t>
          </a:r>
          <a:endParaRPr lang="en-US" sz="1700" kern="1200" dirty="0">
            <a:solidFill>
              <a:schemeClr val="tx1"/>
            </a:solidFill>
          </a:endParaRPr>
        </a:p>
      </dsp:txBody>
      <dsp:txXfrm>
        <a:off x="1556639" y="1112381"/>
        <a:ext cx="1414797" cy="848878"/>
      </dsp:txXfrm>
    </dsp:sp>
    <dsp:sp modelId="{CEC9911A-9B12-4585-8E30-C217EBCBB9D7}">
      <dsp:nvSpPr>
        <dsp:cNvPr id="0" name=""/>
        <dsp:cNvSpPr/>
      </dsp:nvSpPr>
      <dsp:spPr>
        <a:xfrm>
          <a:off x="362" y="2102739"/>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Security Assurance</a:t>
          </a:r>
          <a:endParaRPr lang="en-US" sz="1700" kern="1200" dirty="0"/>
        </a:p>
      </dsp:txBody>
      <dsp:txXfrm>
        <a:off x="362" y="2102739"/>
        <a:ext cx="1414797" cy="848878"/>
      </dsp:txXfrm>
    </dsp:sp>
    <dsp:sp modelId="{C6777D62-6456-4DE5-A848-DAF3B148E9CD}">
      <dsp:nvSpPr>
        <dsp:cNvPr id="0" name=""/>
        <dsp:cNvSpPr/>
      </dsp:nvSpPr>
      <dsp:spPr>
        <a:xfrm>
          <a:off x="1556639" y="2102739"/>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Functionality Assurance</a:t>
          </a:r>
          <a:endParaRPr lang="en-US" sz="1700" kern="1200" dirty="0"/>
        </a:p>
      </dsp:txBody>
      <dsp:txXfrm>
        <a:off x="1556639" y="2102739"/>
        <a:ext cx="1414797" cy="848878"/>
      </dsp:txXfrm>
    </dsp:sp>
    <dsp:sp modelId="{5BD01C41-3A8C-47C1-A96E-4DD906124DEE}">
      <dsp:nvSpPr>
        <dsp:cNvPr id="0" name=""/>
        <dsp:cNvSpPr/>
      </dsp:nvSpPr>
      <dsp:spPr>
        <a:xfrm>
          <a:off x="362"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Operational Assurance</a:t>
          </a:r>
          <a:endParaRPr lang="en-US" sz="1700" kern="1200" dirty="0"/>
        </a:p>
      </dsp:txBody>
      <dsp:txXfrm>
        <a:off x="362" y="3093098"/>
        <a:ext cx="1414797" cy="848878"/>
      </dsp:txXfrm>
    </dsp:sp>
    <dsp:sp modelId="{E510FDEA-1BF7-45E7-8E7D-846B8C9A4578}">
      <dsp:nvSpPr>
        <dsp:cNvPr id="0" name=""/>
        <dsp:cNvSpPr/>
      </dsp:nvSpPr>
      <dsp:spPr>
        <a:xfrm>
          <a:off x="1556639"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Competency Attributes of Effectiveness</a:t>
          </a:r>
          <a:endParaRPr lang="en-US" sz="1700" kern="1200" dirty="0"/>
        </a:p>
      </dsp:txBody>
      <dsp:txXfrm>
        <a:off x="1556639" y="3093098"/>
        <a:ext cx="1414797" cy="8488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227A3-FED1-415D-9B01-88911BA98C2C}">
      <dsp:nvSpPr>
        <dsp:cNvPr id="0" name=""/>
        <dsp:cNvSpPr/>
      </dsp:nvSpPr>
      <dsp:spPr>
        <a:xfrm>
          <a:off x="362"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Across Life Cycles</a:t>
          </a:r>
          <a:endParaRPr lang="en-US" sz="1700" kern="1200" dirty="0">
            <a:solidFill>
              <a:schemeClr val="bg1"/>
            </a:solidFill>
          </a:endParaRPr>
        </a:p>
      </dsp:txBody>
      <dsp:txXfrm>
        <a:off x="362" y="122023"/>
        <a:ext cx="1414797" cy="848878"/>
      </dsp:txXfrm>
    </dsp:sp>
    <dsp:sp modelId="{0E6FA3D6-AD18-4BDC-A76C-8CCF2AF942A4}">
      <dsp:nvSpPr>
        <dsp:cNvPr id="0" name=""/>
        <dsp:cNvSpPr/>
      </dsp:nvSpPr>
      <dsp:spPr>
        <a:xfrm>
          <a:off x="1556639"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Risk Management</a:t>
          </a:r>
          <a:endParaRPr lang="en-US" sz="1700" kern="1200" dirty="0">
            <a:solidFill>
              <a:schemeClr val="bg1"/>
            </a:solidFill>
          </a:endParaRPr>
        </a:p>
      </dsp:txBody>
      <dsp:txXfrm>
        <a:off x="1556639" y="122023"/>
        <a:ext cx="1414797" cy="848878"/>
      </dsp:txXfrm>
    </dsp:sp>
    <dsp:sp modelId="{2741C7C5-1F93-42A8-9F47-BA43FD869A6F}">
      <dsp:nvSpPr>
        <dsp:cNvPr id="0" name=""/>
        <dsp:cNvSpPr/>
      </dsp:nvSpPr>
      <dsp:spPr>
        <a:xfrm>
          <a:off x="362"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Assessment</a:t>
          </a:r>
          <a:endParaRPr lang="en-US" sz="1700" kern="1200" dirty="0">
            <a:solidFill>
              <a:schemeClr val="bg1"/>
            </a:solidFill>
          </a:endParaRPr>
        </a:p>
      </dsp:txBody>
      <dsp:txXfrm>
        <a:off x="362" y="1112381"/>
        <a:ext cx="1414797" cy="848878"/>
      </dsp:txXfrm>
    </dsp:sp>
    <dsp:sp modelId="{2218804C-2B82-4D49-8DB0-3BA8F9602D17}">
      <dsp:nvSpPr>
        <dsp:cNvPr id="0" name=""/>
        <dsp:cNvSpPr/>
      </dsp:nvSpPr>
      <dsp:spPr>
        <a:xfrm>
          <a:off x="1556639"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Management</a:t>
          </a:r>
          <a:endParaRPr lang="en-US" sz="1700" kern="1200" dirty="0">
            <a:solidFill>
              <a:schemeClr val="bg1"/>
            </a:solidFill>
          </a:endParaRPr>
        </a:p>
      </dsp:txBody>
      <dsp:txXfrm>
        <a:off x="1556639" y="1112381"/>
        <a:ext cx="1414797" cy="848878"/>
      </dsp:txXfrm>
    </dsp:sp>
    <dsp:sp modelId="{CEC9911A-9B12-4585-8E30-C217EBCBB9D7}">
      <dsp:nvSpPr>
        <dsp:cNvPr id="0" name=""/>
        <dsp:cNvSpPr/>
      </dsp:nvSpPr>
      <dsp:spPr>
        <a:xfrm>
          <a:off x="362" y="2102739"/>
          <a:ext cx="1414797" cy="848878"/>
        </a:xfrm>
        <a:prstGeom prst="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System Security Assurance</a:t>
          </a:r>
          <a:endParaRPr lang="en-US" sz="1700" kern="1200" dirty="0">
            <a:solidFill>
              <a:schemeClr val="tx1"/>
            </a:solidFill>
          </a:endParaRPr>
        </a:p>
      </dsp:txBody>
      <dsp:txXfrm>
        <a:off x="362" y="2102739"/>
        <a:ext cx="1414797" cy="848878"/>
      </dsp:txXfrm>
    </dsp:sp>
    <dsp:sp modelId="{C6777D62-6456-4DE5-A848-DAF3B148E9CD}">
      <dsp:nvSpPr>
        <dsp:cNvPr id="0" name=""/>
        <dsp:cNvSpPr/>
      </dsp:nvSpPr>
      <dsp:spPr>
        <a:xfrm>
          <a:off x="1556639" y="2102739"/>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System Functionality Assurance</a:t>
          </a:r>
          <a:endParaRPr lang="en-US" sz="1700" kern="1200" dirty="0">
            <a:solidFill>
              <a:schemeClr val="bg1"/>
            </a:solidFill>
          </a:endParaRPr>
        </a:p>
      </dsp:txBody>
      <dsp:txXfrm>
        <a:off x="1556639" y="2102739"/>
        <a:ext cx="1414797" cy="848878"/>
      </dsp:txXfrm>
    </dsp:sp>
    <dsp:sp modelId="{5BD01C41-3A8C-47C1-A96E-4DD906124DEE}">
      <dsp:nvSpPr>
        <dsp:cNvPr id="0" name=""/>
        <dsp:cNvSpPr/>
      </dsp:nvSpPr>
      <dsp:spPr>
        <a:xfrm>
          <a:off x="362"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Operational Assurance</a:t>
          </a:r>
          <a:endParaRPr lang="en-US" sz="1700" kern="1200" dirty="0"/>
        </a:p>
      </dsp:txBody>
      <dsp:txXfrm>
        <a:off x="362" y="3093098"/>
        <a:ext cx="1414797" cy="848878"/>
      </dsp:txXfrm>
    </dsp:sp>
    <dsp:sp modelId="{E510FDEA-1BF7-45E7-8E7D-846B8C9A4578}">
      <dsp:nvSpPr>
        <dsp:cNvPr id="0" name=""/>
        <dsp:cNvSpPr/>
      </dsp:nvSpPr>
      <dsp:spPr>
        <a:xfrm>
          <a:off x="1556639"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Competency Attributes of Effectiveness</a:t>
          </a:r>
          <a:endParaRPr lang="en-US" sz="1700" kern="1200" dirty="0"/>
        </a:p>
      </dsp:txBody>
      <dsp:txXfrm>
        <a:off x="1556639" y="3093098"/>
        <a:ext cx="1414797" cy="8488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227A3-FED1-415D-9B01-88911BA98C2C}">
      <dsp:nvSpPr>
        <dsp:cNvPr id="0" name=""/>
        <dsp:cNvSpPr/>
      </dsp:nvSpPr>
      <dsp:spPr>
        <a:xfrm>
          <a:off x="362"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Across Life Cycles</a:t>
          </a:r>
          <a:endParaRPr lang="en-US" sz="1700" kern="1200" dirty="0">
            <a:solidFill>
              <a:schemeClr val="bg1"/>
            </a:solidFill>
          </a:endParaRPr>
        </a:p>
      </dsp:txBody>
      <dsp:txXfrm>
        <a:off x="362" y="122023"/>
        <a:ext cx="1414797" cy="848878"/>
      </dsp:txXfrm>
    </dsp:sp>
    <dsp:sp modelId="{0E6FA3D6-AD18-4BDC-A76C-8CCF2AF942A4}">
      <dsp:nvSpPr>
        <dsp:cNvPr id="0" name=""/>
        <dsp:cNvSpPr/>
      </dsp:nvSpPr>
      <dsp:spPr>
        <a:xfrm>
          <a:off x="1556639"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Risk Management</a:t>
          </a:r>
          <a:endParaRPr lang="en-US" sz="1700" kern="1200" dirty="0">
            <a:solidFill>
              <a:schemeClr val="bg1"/>
            </a:solidFill>
          </a:endParaRPr>
        </a:p>
      </dsp:txBody>
      <dsp:txXfrm>
        <a:off x="1556639" y="122023"/>
        <a:ext cx="1414797" cy="848878"/>
      </dsp:txXfrm>
    </dsp:sp>
    <dsp:sp modelId="{2741C7C5-1F93-42A8-9F47-BA43FD869A6F}">
      <dsp:nvSpPr>
        <dsp:cNvPr id="0" name=""/>
        <dsp:cNvSpPr/>
      </dsp:nvSpPr>
      <dsp:spPr>
        <a:xfrm>
          <a:off x="362"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Assessment</a:t>
          </a:r>
          <a:endParaRPr lang="en-US" sz="1700" kern="1200" dirty="0">
            <a:solidFill>
              <a:schemeClr val="bg1"/>
            </a:solidFill>
          </a:endParaRPr>
        </a:p>
      </dsp:txBody>
      <dsp:txXfrm>
        <a:off x="362" y="1112381"/>
        <a:ext cx="1414797" cy="848878"/>
      </dsp:txXfrm>
    </dsp:sp>
    <dsp:sp modelId="{2218804C-2B82-4D49-8DB0-3BA8F9602D17}">
      <dsp:nvSpPr>
        <dsp:cNvPr id="0" name=""/>
        <dsp:cNvSpPr/>
      </dsp:nvSpPr>
      <dsp:spPr>
        <a:xfrm>
          <a:off x="1556639"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Management</a:t>
          </a:r>
          <a:endParaRPr lang="en-US" sz="1700" kern="1200" dirty="0">
            <a:solidFill>
              <a:schemeClr val="bg1"/>
            </a:solidFill>
          </a:endParaRPr>
        </a:p>
      </dsp:txBody>
      <dsp:txXfrm>
        <a:off x="1556639" y="1112381"/>
        <a:ext cx="1414797" cy="848878"/>
      </dsp:txXfrm>
    </dsp:sp>
    <dsp:sp modelId="{CEC9911A-9B12-4585-8E30-C217EBCBB9D7}">
      <dsp:nvSpPr>
        <dsp:cNvPr id="0" name=""/>
        <dsp:cNvSpPr/>
      </dsp:nvSpPr>
      <dsp:spPr>
        <a:xfrm>
          <a:off x="362" y="2102739"/>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System Security Assurance</a:t>
          </a:r>
          <a:endParaRPr lang="en-US" sz="1700" kern="1200" dirty="0">
            <a:solidFill>
              <a:schemeClr val="bg1"/>
            </a:solidFill>
          </a:endParaRPr>
        </a:p>
      </dsp:txBody>
      <dsp:txXfrm>
        <a:off x="362" y="2102739"/>
        <a:ext cx="1414797" cy="848878"/>
      </dsp:txXfrm>
    </dsp:sp>
    <dsp:sp modelId="{C6777D62-6456-4DE5-A848-DAF3B148E9CD}">
      <dsp:nvSpPr>
        <dsp:cNvPr id="0" name=""/>
        <dsp:cNvSpPr/>
      </dsp:nvSpPr>
      <dsp:spPr>
        <a:xfrm>
          <a:off x="1556639" y="2102739"/>
          <a:ext cx="1414797" cy="848878"/>
        </a:xfrm>
        <a:prstGeom prst="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System Functionality Assurance</a:t>
          </a:r>
          <a:endParaRPr lang="en-US" sz="1700" kern="1200" dirty="0">
            <a:solidFill>
              <a:schemeClr val="tx1"/>
            </a:solidFill>
          </a:endParaRPr>
        </a:p>
      </dsp:txBody>
      <dsp:txXfrm>
        <a:off x="1556639" y="2102739"/>
        <a:ext cx="1414797" cy="848878"/>
      </dsp:txXfrm>
    </dsp:sp>
    <dsp:sp modelId="{5BD01C41-3A8C-47C1-A96E-4DD906124DEE}">
      <dsp:nvSpPr>
        <dsp:cNvPr id="0" name=""/>
        <dsp:cNvSpPr/>
      </dsp:nvSpPr>
      <dsp:spPr>
        <a:xfrm>
          <a:off x="362"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System Operational Assurance</a:t>
          </a:r>
          <a:endParaRPr lang="en-US" sz="1700" kern="1200" dirty="0"/>
        </a:p>
      </dsp:txBody>
      <dsp:txXfrm>
        <a:off x="362" y="3093098"/>
        <a:ext cx="1414797" cy="848878"/>
      </dsp:txXfrm>
    </dsp:sp>
    <dsp:sp modelId="{E510FDEA-1BF7-45E7-8E7D-846B8C9A4578}">
      <dsp:nvSpPr>
        <dsp:cNvPr id="0" name=""/>
        <dsp:cNvSpPr/>
      </dsp:nvSpPr>
      <dsp:spPr>
        <a:xfrm>
          <a:off x="1556639"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Competency Attributes of Effectiveness</a:t>
          </a:r>
          <a:endParaRPr lang="en-US" sz="1700" kern="1200" dirty="0"/>
        </a:p>
      </dsp:txBody>
      <dsp:txXfrm>
        <a:off x="1556639" y="3093098"/>
        <a:ext cx="1414797" cy="8488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227A3-FED1-415D-9B01-88911BA98C2C}">
      <dsp:nvSpPr>
        <dsp:cNvPr id="0" name=""/>
        <dsp:cNvSpPr/>
      </dsp:nvSpPr>
      <dsp:spPr>
        <a:xfrm>
          <a:off x="362"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Across Life Cycles</a:t>
          </a:r>
          <a:endParaRPr lang="en-US" sz="1700" kern="1200" dirty="0">
            <a:solidFill>
              <a:schemeClr val="bg1"/>
            </a:solidFill>
          </a:endParaRPr>
        </a:p>
      </dsp:txBody>
      <dsp:txXfrm>
        <a:off x="362" y="122023"/>
        <a:ext cx="1414797" cy="848878"/>
      </dsp:txXfrm>
    </dsp:sp>
    <dsp:sp modelId="{0E6FA3D6-AD18-4BDC-A76C-8CCF2AF942A4}">
      <dsp:nvSpPr>
        <dsp:cNvPr id="0" name=""/>
        <dsp:cNvSpPr/>
      </dsp:nvSpPr>
      <dsp:spPr>
        <a:xfrm>
          <a:off x="1556639"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Risk Management</a:t>
          </a:r>
          <a:endParaRPr lang="en-US" sz="1700" kern="1200" dirty="0">
            <a:solidFill>
              <a:schemeClr val="bg1"/>
            </a:solidFill>
          </a:endParaRPr>
        </a:p>
      </dsp:txBody>
      <dsp:txXfrm>
        <a:off x="1556639" y="122023"/>
        <a:ext cx="1414797" cy="848878"/>
      </dsp:txXfrm>
    </dsp:sp>
    <dsp:sp modelId="{2741C7C5-1F93-42A8-9F47-BA43FD869A6F}">
      <dsp:nvSpPr>
        <dsp:cNvPr id="0" name=""/>
        <dsp:cNvSpPr/>
      </dsp:nvSpPr>
      <dsp:spPr>
        <a:xfrm>
          <a:off x="362"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Assessment</a:t>
          </a:r>
          <a:endParaRPr lang="en-US" sz="1700" kern="1200" dirty="0">
            <a:solidFill>
              <a:schemeClr val="bg1"/>
            </a:solidFill>
          </a:endParaRPr>
        </a:p>
      </dsp:txBody>
      <dsp:txXfrm>
        <a:off x="362" y="1112381"/>
        <a:ext cx="1414797" cy="848878"/>
      </dsp:txXfrm>
    </dsp:sp>
    <dsp:sp modelId="{2218804C-2B82-4D49-8DB0-3BA8F9602D17}">
      <dsp:nvSpPr>
        <dsp:cNvPr id="0" name=""/>
        <dsp:cNvSpPr/>
      </dsp:nvSpPr>
      <dsp:spPr>
        <a:xfrm>
          <a:off x="1556639"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Management</a:t>
          </a:r>
          <a:endParaRPr lang="en-US" sz="1700" kern="1200" dirty="0">
            <a:solidFill>
              <a:schemeClr val="bg1"/>
            </a:solidFill>
          </a:endParaRPr>
        </a:p>
      </dsp:txBody>
      <dsp:txXfrm>
        <a:off x="1556639" y="1112381"/>
        <a:ext cx="1414797" cy="848878"/>
      </dsp:txXfrm>
    </dsp:sp>
    <dsp:sp modelId="{CEC9911A-9B12-4585-8E30-C217EBCBB9D7}">
      <dsp:nvSpPr>
        <dsp:cNvPr id="0" name=""/>
        <dsp:cNvSpPr/>
      </dsp:nvSpPr>
      <dsp:spPr>
        <a:xfrm>
          <a:off x="362" y="2102739"/>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System Security Assurance</a:t>
          </a:r>
          <a:endParaRPr lang="en-US" sz="1700" kern="1200" dirty="0">
            <a:solidFill>
              <a:schemeClr val="bg1"/>
            </a:solidFill>
          </a:endParaRPr>
        </a:p>
      </dsp:txBody>
      <dsp:txXfrm>
        <a:off x="362" y="2102739"/>
        <a:ext cx="1414797" cy="848878"/>
      </dsp:txXfrm>
    </dsp:sp>
    <dsp:sp modelId="{C6777D62-6456-4DE5-A848-DAF3B148E9CD}">
      <dsp:nvSpPr>
        <dsp:cNvPr id="0" name=""/>
        <dsp:cNvSpPr/>
      </dsp:nvSpPr>
      <dsp:spPr>
        <a:xfrm>
          <a:off x="1556639" y="2102739"/>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System Functionality Assurance</a:t>
          </a:r>
          <a:endParaRPr lang="en-US" sz="1700" kern="1200" dirty="0">
            <a:solidFill>
              <a:schemeClr val="bg1"/>
            </a:solidFill>
          </a:endParaRPr>
        </a:p>
      </dsp:txBody>
      <dsp:txXfrm>
        <a:off x="1556639" y="2102739"/>
        <a:ext cx="1414797" cy="848878"/>
      </dsp:txXfrm>
    </dsp:sp>
    <dsp:sp modelId="{5BD01C41-3A8C-47C1-A96E-4DD906124DEE}">
      <dsp:nvSpPr>
        <dsp:cNvPr id="0" name=""/>
        <dsp:cNvSpPr/>
      </dsp:nvSpPr>
      <dsp:spPr>
        <a:xfrm>
          <a:off x="362" y="3093098"/>
          <a:ext cx="1414797" cy="848878"/>
        </a:xfrm>
        <a:prstGeom prst="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System Operational Assurance</a:t>
          </a:r>
          <a:endParaRPr lang="en-US" sz="1700" kern="1200" dirty="0">
            <a:solidFill>
              <a:schemeClr val="tx1"/>
            </a:solidFill>
          </a:endParaRPr>
        </a:p>
      </dsp:txBody>
      <dsp:txXfrm>
        <a:off x="362" y="3093098"/>
        <a:ext cx="1414797" cy="848878"/>
      </dsp:txXfrm>
    </dsp:sp>
    <dsp:sp modelId="{E510FDEA-1BF7-45E7-8E7D-846B8C9A4578}">
      <dsp:nvSpPr>
        <dsp:cNvPr id="0" name=""/>
        <dsp:cNvSpPr/>
      </dsp:nvSpPr>
      <dsp:spPr>
        <a:xfrm>
          <a:off x="1556639" y="3093098"/>
          <a:ext cx="1414797" cy="84887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Competency Attributes of Effectiveness</a:t>
          </a:r>
          <a:endParaRPr lang="en-US" sz="1700" kern="1200" dirty="0"/>
        </a:p>
      </dsp:txBody>
      <dsp:txXfrm>
        <a:off x="1556639" y="3093098"/>
        <a:ext cx="1414797" cy="8488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227A3-FED1-415D-9B01-88911BA98C2C}">
      <dsp:nvSpPr>
        <dsp:cNvPr id="0" name=""/>
        <dsp:cNvSpPr/>
      </dsp:nvSpPr>
      <dsp:spPr>
        <a:xfrm>
          <a:off x="362"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Across Life Cycles</a:t>
          </a:r>
          <a:endParaRPr lang="en-US" sz="1700" kern="1200" dirty="0">
            <a:solidFill>
              <a:schemeClr val="bg1"/>
            </a:solidFill>
          </a:endParaRPr>
        </a:p>
      </dsp:txBody>
      <dsp:txXfrm>
        <a:off x="362" y="122023"/>
        <a:ext cx="1414797" cy="848878"/>
      </dsp:txXfrm>
    </dsp:sp>
    <dsp:sp modelId="{0E6FA3D6-AD18-4BDC-A76C-8CCF2AF942A4}">
      <dsp:nvSpPr>
        <dsp:cNvPr id="0" name=""/>
        <dsp:cNvSpPr/>
      </dsp:nvSpPr>
      <dsp:spPr>
        <a:xfrm>
          <a:off x="1556639" y="122023"/>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Risk Management</a:t>
          </a:r>
          <a:endParaRPr lang="en-US" sz="1700" kern="1200" dirty="0">
            <a:solidFill>
              <a:schemeClr val="bg1"/>
            </a:solidFill>
          </a:endParaRPr>
        </a:p>
      </dsp:txBody>
      <dsp:txXfrm>
        <a:off x="1556639" y="122023"/>
        <a:ext cx="1414797" cy="848878"/>
      </dsp:txXfrm>
    </dsp:sp>
    <dsp:sp modelId="{2741C7C5-1F93-42A8-9F47-BA43FD869A6F}">
      <dsp:nvSpPr>
        <dsp:cNvPr id="0" name=""/>
        <dsp:cNvSpPr/>
      </dsp:nvSpPr>
      <dsp:spPr>
        <a:xfrm>
          <a:off x="362"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Assessment</a:t>
          </a:r>
          <a:endParaRPr lang="en-US" sz="1700" kern="1200" dirty="0">
            <a:solidFill>
              <a:schemeClr val="bg1"/>
            </a:solidFill>
          </a:endParaRPr>
        </a:p>
      </dsp:txBody>
      <dsp:txXfrm>
        <a:off x="362" y="1112381"/>
        <a:ext cx="1414797" cy="848878"/>
      </dsp:txXfrm>
    </dsp:sp>
    <dsp:sp modelId="{2218804C-2B82-4D49-8DB0-3BA8F9602D17}">
      <dsp:nvSpPr>
        <dsp:cNvPr id="0" name=""/>
        <dsp:cNvSpPr/>
      </dsp:nvSpPr>
      <dsp:spPr>
        <a:xfrm>
          <a:off x="1556639" y="1112381"/>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Assurance Management</a:t>
          </a:r>
          <a:endParaRPr lang="en-US" sz="1700" kern="1200" dirty="0">
            <a:solidFill>
              <a:schemeClr val="bg1"/>
            </a:solidFill>
          </a:endParaRPr>
        </a:p>
      </dsp:txBody>
      <dsp:txXfrm>
        <a:off x="1556639" y="1112381"/>
        <a:ext cx="1414797" cy="848878"/>
      </dsp:txXfrm>
    </dsp:sp>
    <dsp:sp modelId="{CEC9911A-9B12-4585-8E30-C217EBCBB9D7}">
      <dsp:nvSpPr>
        <dsp:cNvPr id="0" name=""/>
        <dsp:cNvSpPr/>
      </dsp:nvSpPr>
      <dsp:spPr>
        <a:xfrm>
          <a:off x="362" y="2102739"/>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System Security Assurance</a:t>
          </a:r>
          <a:endParaRPr lang="en-US" sz="1700" kern="1200" dirty="0">
            <a:solidFill>
              <a:schemeClr val="bg1"/>
            </a:solidFill>
          </a:endParaRPr>
        </a:p>
      </dsp:txBody>
      <dsp:txXfrm>
        <a:off x="362" y="2102739"/>
        <a:ext cx="1414797" cy="848878"/>
      </dsp:txXfrm>
    </dsp:sp>
    <dsp:sp modelId="{C6777D62-6456-4DE5-A848-DAF3B148E9CD}">
      <dsp:nvSpPr>
        <dsp:cNvPr id="0" name=""/>
        <dsp:cNvSpPr/>
      </dsp:nvSpPr>
      <dsp:spPr>
        <a:xfrm>
          <a:off x="1556639" y="2102739"/>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System Functionality Assurance</a:t>
          </a:r>
          <a:endParaRPr lang="en-US" sz="1700" kern="1200" dirty="0">
            <a:solidFill>
              <a:schemeClr val="bg1"/>
            </a:solidFill>
          </a:endParaRPr>
        </a:p>
      </dsp:txBody>
      <dsp:txXfrm>
        <a:off x="1556639" y="2102739"/>
        <a:ext cx="1414797" cy="848878"/>
      </dsp:txXfrm>
    </dsp:sp>
    <dsp:sp modelId="{5BD01C41-3A8C-47C1-A96E-4DD906124DEE}">
      <dsp:nvSpPr>
        <dsp:cNvPr id="0" name=""/>
        <dsp:cNvSpPr/>
      </dsp:nvSpPr>
      <dsp:spPr>
        <a:xfrm>
          <a:off x="362" y="3093098"/>
          <a:ext cx="1414797" cy="848878"/>
        </a:xfrm>
        <a:prstGeom prst="rect">
          <a:avLst/>
        </a:prstGeom>
        <a:solidFill>
          <a:schemeClr val="tx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bg1"/>
              </a:solidFill>
            </a:rPr>
            <a:t>System Operational Assurance</a:t>
          </a:r>
          <a:endParaRPr lang="en-US" sz="1700" kern="1200" dirty="0">
            <a:solidFill>
              <a:schemeClr val="bg1"/>
            </a:solidFill>
          </a:endParaRPr>
        </a:p>
      </dsp:txBody>
      <dsp:txXfrm>
        <a:off x="362" y="3093098"/>
        <a:ext cx="1414797" cy="848878"/>
      </dsp:txXfrm>
    </dsp:sp>
    <dsp:sp modelId="{E510FDEA-1BF7-45E7-8E7D-846B8C9A4578}">
      <dsp:nvSpPr>
        <dsp:cNvPr id="0" name=""/>
        <dsp:cNvSpPr/>
      </dsp:nvSpPr>
      <dsp:spPr>
        <a:xfrm>
          <a:off x="1556639" y="3093098"/>
          <a:ext cx="1414797" cy="848878"/>
        </a:xfrm>
        <a:prstGeom prst="rect">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Competency Attributes of Effectiveness</a:t>
          </a:r>
          <a:endParaRPr lang="en-US" sz="1700" kern="1200" dirty="0">
            <a:solidFill>
              <a:schemeClr val="tx1"/>
            </a:solidFill>
          </a:endParaRPr>
        </a:p>
      </dsp:txBody>
      <dsp:txXfrm>
        <a:off x="1556639" y="3093098"/>
        <a:ext cx="1414797" cy="84887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100" name="Rectangle 20"/>
          <p:cNvSpPr>
            <a:spLocks noChangeArrowheads="1"/>
          </p:cNvSpPr>
          <p:nvPr/>
        </p:nvSpPr>
        <p:spPr bwMode="auto">
          <a:xfrm>
            <a:off x="4115079" y="8675496"/>
            <a:ext cx="2157046" cy="465297"/>
          </a:xfrm>
          <a:prstGeom prst="rect">
            <a:avLst/>
          </a:prstGeom>
          <a:noFill/>
          <a:ln w="9525">
            <a:noFill/>
            <a:miter lim="800000"/>
            <a:headEnd/>
            <a:tailEnd/>
          </a:ln>
          <a:effectLst/>
        </p:spPr>
        <p:txBody>
          <a:bodyPr lIns="19012" tIns="0" rIns="19012" bIns="0" anchor="b"/>
          <a:lstStyle/>
          <a:p>
            <a:pPr algn="r" defTabSz="954641">
              <a:lnSpc>
                <a:spcPct val="89000"/>
              </a:lnSpc>
              <a:spcBef>
                <a:spcPct val="40000"/>
              </a:spcBef>
            </a:pPr>
            <a:r>
              <a:rPr lang="en-US" sz="900" b="0" dirty="0"/>
              <a:t>© 2011 Carnegie Mellon University</a:t>
            </a:r>
          </a:p>
          <a:p>
            <a:pPr algn="l" defTabSz="954641">
              <a:lnSpc>
                <a:spcPct val="89000"/>
              </a:lnSpc>
              <a:spcBef>
                <a:spcPct val="40000"/>
              </a:spcBef>
            </a:pPr>
            <a:r>
              <a:rPr lang="en-US" sz="800" b="0" i="1" dirty="0">
                <a:latin typeface="Times New Roman" pitchFamily="18" charset="0"/>
              </a:rPr>
              <a:t>  </a:t>
            </a:r>
          </a:p>
        </p:txBody>
      </p:sp>
      <p:sp>
        <p:nvSpPr>
          <p:cNvPr id="46101" name="Rectangle 21"/>
          <p:cNvSpPr>
            <a:spLocks noChangeArrowheads="1"/>
          </p:cNvSpPr>
          <p:nvPr/>
        </p:nvSpPr>
        <p:spPr bwMode="auto">
          <a:xfrm>
            <a:off x="6518331" y="8816832"/>
            <a:ext cx="338953" cy="227977"/>
          </a:xfrm>
          <a:prstGeom prst="rect">
            <a:avLst/>
          </a:prstGeom>
          <a:noFill/>
          <a:ln w="9525">
            <a:noFill/>
            <a:miter lim="800000"/>
            <a:headEnd/>
            <a:tailEnd/>
          </a:ln>
          <a:effectLst/>
        </p:spPr>
        <p:txBody>
          <a:bodyPr wrap="none" lIns="88720" tIns="44359" rIns="88720" bIns="44359">
            <a:spAutoFit/>
          </a:bodyPr>
          <a:lstStyle/>
          <a:p>
            <a:pPr defTabSz="906750" eaLnBrk="0" hangingPunct="0">
              <a:lnSpc>
                <a:spcPct val="90000"/>
              </a:lnSpc>
              <a:spcBef>
                <a:spcPct val="0"/>
              </a:spcBef>
            </a:pPr>
            <a:fld id="{AC363E17-291A-4AC6-942A-2CC827AAF43E}" type="slidenum">
              <a:rPr lang="en-US" sz="1000"/>
              <a:pPr defTabSz="906750" eaLnBrk="0" hangingPunct="0">
                <a:lnSpc>
                  <a:spcPct val="90000"/>
                </a:lnSpc>
                <a:spcBef>
                  <a:spcPct val="0"/>
                </a:spcBef>
              </a:pPr>
              <a:t>‹#›</a:t>
            </a:fld>
            <a:endParaRPr lang="en-US" sz="1000"/>
          </a:p>
        </p:txBody>
      </p:sp>
      <p:sp>
        <p:nvSpPr>
          <p:cNvPr id="46102" name="Line 22"/>
          <p:cNvSpPr>
            <a:spLocks noChangeShapeType="1"/>
          </p:cNvSpPr>
          <p:nvPr/>
        </p:nvSpPr>
        <p:spPr bwMode="auto">
          <a:xfrm flipH="1">
            <a:off x="231112" y="8702492"/>
            <a:ext cx="6548176" cy="0"/>
          </a:xfrm>
          <a:prstGeom prst="line">
            <a:avLst/>
          </a:prstGeom>
          <a:noFill/>
          <a:ln w="6350">
            <a:solidFill>
              <a:schemeClr val="tx1"/>
            </a:solidFill>
            <a:round/>
            <a:headEnd/>
            <a:tailEnd/>
          </a:ln>
          <a:effectLst/>
        </p:spPr>
        <p:txBody>
          <a:bodyPr wrap="none" lIns="91952" tIns="45976" rIns="91952" bIns="45976" anchor="ctr">
            <a:spAutoFit/>
          </a:bodyPr>
          <a:lstStyle/>
          <a:p>
            <a:endParaRPr lang="en-US"/>
          </a:p>
        </p:txBody>
      </p:sp>
      <p:pic>
        <p:nvPicPr>
          <p:cNvPr id="46103" name="Picture 23" descr="SEI_CMU_1Line_Blk"/>
          <p:cNvPicPr>
            <a:picLocks noChangeAspect="1" noChangeArrowheads="1"/>
          </p:cNvPicPr>
          <p:nvPr/>
        </p:nvPicPr>
        <p:blipFill>
          <a:blip r:embed="rId2" cstate="print"/>
          <a:srcRect/>
          <a:stretch>
            <a:fillRect/>
          </a:stretch>
        </p:blipFill>
        <p:spPr bwMode="auto">
          <a:xfrm>
            <a:off x="263211" y="8797775"/>
            <a:ext cx="3768411" cy="222326"/>
          </a:xfrm>
          <a:prstGeom prst="rect">
            <a:avLst/>
          </a:prstGeom>
          <a:noFill/>
        </p:spPr>
      </p:pic>
      <p:sp>
        <p:nvSpPr>
          <p:cNvPr id="46104" name="Rectangle 24"/>
          <p:cNvSpPr>
            <a:spLocks noGrp="1" noChangeArrowheads="1"/>
          </p:cNvSpPr>
          <p:nvPr>
            <p:ph type="hdr" sz="quarter"/>
          </p:nvPr>
        </p:nvSpPr>
        <p:spPr bwMode="auto">
          <a:xfrm>
            <a:off x="579386" y="296966"/>
            <a:ext cx="2733221" cy="46688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defTabSz="954641">
              <a:lnSpc>
                <a:spcPct val="90000"/>
              </a:lnSpc>
              <a:defRPr sz="900"/>
            </a:lvl1pPr>
          </a:lstStyle>
          <a:p>
            <a:r>
              <a:rPr lang="en-US" dirty="0" smtClean="0"/>
              <a:t>Author</a:t>
            </a:r>
          </a:p>
          <a:p>
            <a:r>
              <a:rPr lang="en-US" dirty="0" smtClean="0"/>
              <a:t>Program</a:t>
            </a:r>
            <a:endParaRPr lang="en-US" dirty="0"/>
          </a:p>
        </p:txBody>
      </p:sp>
      <p:sp>
        <p:nvSpPr>
          <p:cNvPr id="46105" name="Rectangle 25"/>
          <p:cNvSpPr>
            <a:spLocks noGrp="1" noChangeArrowheads="1"/>
          </p:cNvSpPr>
          <p:nvPr>
            <p:ph type="dt" idx="1"/>
          </p:nvPr>
        </p:nvSpPr>
        <p:spPr bwMode="auto">
          <a:xfrm>
            <a:off x="3774832" y="296966"/>
            <a:ext cx="2733222" cy="466885"/>
          </a:xfrm>
          <a:prstGeom prst="rect">
            <a:avLst/>
          </a:prstGeom>
          <a:noFill/>
          <a:ln w="9525">
            <a:noFill/>
            <a:miter lim="800000"/>
            <a:headEnd/>
            <a:tailEnd/>
          </a:ln>
          <a:effectLst/>
        </p:spPr>
        <p:txBody>
          <a:bodyPr vert="horz" wrap="square" lIns="19012" tIns="0" rIns="19012" bIns="0" numCol="1" anchor="t" anchorCtr="0" compatLnSpc="1">
            <a:prstTxWarp prst="textNoShape">
              <a:avLst/>
            </a:prstTxWarp>
          </a:bodyPr>
          <a:lstStyle>
            <a:lvl1pPr algn="r" defTabSz="954641" eaLnBrk="0" hangingPunct="0">
              <a:spcBef>
                <a:spcPct val="0"/>
              </a:spcBef>
              <a:defRPr sz="1000" b="0"/>
            </a:lvl1pPr>
          </a:lstStyle>
          <a:p>
            <a:fld id="{CAB69371-DCFD-464A-8AB5-7F64F0E06424}" type="datetime1">
              <a:rPr lang="en-US"/>
              <a:pPr/>
              <a:t>5/18/2013</a:t>
            </a:fld>
            <a:endParaRPr lang="en-US"/>
          </a:p>
        </p:txBody>
      </p:sp>
    </p:spTree>
    <p:extLst>
      <p:ext uri="{BB962C8B-B14F-4D97-AF65-F5344CB8AC3E}">
        <p14:creationId xmlns:p14="http://schemas.microsoft.com/office/powerpoint/2010/main" val="6890550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2" name="Rectangle 4"/>
          <p:cNvSpPr>
            <a:spLocks noGrp="1" noRot="1" noChangeAspect="1" noChangeArrowheads="1" noTextEdit="1"/>
          </p:cNvSpPr>
          <p:nvPr>
            <p:ph type="sldImg" idx="2"/>
          </p:nvPr>
        </p:nvSpPr>
        <p:spPr bwMode="auto">
          <a:xfrm>
            <a:off x="1195388" y="693738"/>
            <a:ext cx="4619625" cy="3463925"/>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34078" y="4387771"/>
            <a:ext cx="5142244" cy="4154328"/>
          </a:xfrm>
          <a:prstGeom prst="rect">
            <a:avLst/>
          </a:prstGeom>
          <a:noFill/>
          <a:ln w="9525">
            <a:noFill/>
            <a:miter lim="800000"/>
            <a:headEnd/>
            <a:tailEnd/>
          </a:ln>
        </p:spPr>
        <p:txBody>
          <a:bodyPr vert="horz" wrap="square" lIns="92826" tIns="46412" rIns="92826" bIns="46412" numCol="1" anchor="t" anchorCtr="0" compatLnSpc="1">
            <a:prstTxWarp prst="textNoShape">
              <a:avLst/>
            </a:prstTxWarp>
          </a:bodyPr>
          <a:lstStyle/>
          <a:p>
            <a:pPr lvl="0"/>
            <a:r>
              <a:rPr lang="en-US" smtClean="0"/>
              <a:t>Click to edit Master text styles</a:t>
            </a:r>
          </a:p>
        </p:txBody>
      </p:sp>
      <p:sp>
        <p:nvSpPr>
          <p:cNvPr id="7188" name="Rectangle 20"/>
          <p:cNvSpPr>
            <a:spLocks noChangeArrowheads="1"/>
          </p:cNvSpPr>
          <p:nvPr/>
        </p:nvSpPr>
        <p:spPr bwMode="auto">
          <a:xfrm>
            <a:off x="4115079" y="8675496"/>
            <a:ext cx="2157046" cy="465297"/>
          </a:xfrm>
          <a:prstGeom prst="rect">
            <a:avLst/>
          </a:prstGeom>
          <a:noFill/>
          <a:ln w="9525">
            <a:noFill/>
            <a:miter lim="800000"/>
            <a:headEnd/>
            <a:tailEnd/>
          </a:ln>
          <a:effectLst/>
        </p:spPr>
        <p:txBody>
          <a:bodyPr lIns="19012" tIns="0" rIns="19012" bIns="0" anchor="b"/>
          <a:lstStyle/>
          <a:p>
            <a:pPr algn="r" defTabSz="954641">
              <a:lnSpc>
                <a:spcPct val="89000"/>
              </a:lnSpc>
              <a:spcBef>
                <a:spcPct val="40000"/>
              </a:spcBef>
            </a:pPr>
            <a:r>
              <a:rPr lang="en-US" sz="900" b="0" dirty="0"/>
              <a:t>© </a:t>
            </a:r>
            <a:r>
              <a:rPr lang="en-US" sz="900" b="0" dirty="0" smtClean="0"/>
              <a:t>2011 Carnegie </a:t>
            </a:r>
            <a:r>
              <a:rPr lang="en-US" sz="900" b="0" dirty="0"/>
              <a:t>Mellon University</a:t>
            </a:r>
          </a:p>
          <a:p>
            <a:pPr algn="l" defTabSz="954641">
              <a:lnSpc>
                <a:spcPct val="89000"/>
              </a:lnSpc>
              <a:spcBef>
                <a:spcPct val="40000"/>
              </a:spcBef>
            </a:pPr>
            <a:r>
              <a:rPr lang="en-US" sz="800" b="0" i="1" dirty="0">
                <a:latin typeface="Times New Roman" pitchFamily="18" charset="0"/>
              </a:rPr>
              <a:t>  </a:t>
            </a:r>
          </a:p>
        </p:txBody>
      </p:sp>
      <p:sp>
        <p:nvSpPr>
          <p:cNvPr id="7189" name="Rectangle 21"/>
          <p:cNvSpPr>
            <a:spLocks noChangeArrowheads="1"/>
          </p:cNvSpPr>
          <p:nvPr/>
        </p:nvSpPr>
        <p:spPr bwMode="auto">
          <a:xfrm>
            <a:off x="6518331" y="8816832"/>
            <a:ext cx="338953" cy="227977"/>
          </a:xfrm>
          <a:prstGeom prst="rect">
            <a:avLst/>
          </a:prstGeom>
          <a:noFill/>
          <a:ln w="9525">
            <a:noFill/>
            <a:miter lim="800000"/>
            <a:headEnd/>
            <a:tailEnd/>
          </a:ln>
          <a:effectLst/>
        </p:spPr>
        <p:txBody>
          <a:bodyPr wrap="none" lIns="88720" tIns="44359" rIns="88720" bIns="44359">
            <a:spAutoFit/>
          </a:bodyPr>
          <a:lstStyle/>
          <a:p>
            <a:pPr defTabSz="906750" eaLnBrk="0" hangingPunct="0">
              <a:lnSpc>
                <a:spcPct val="90000"/>
              </a:lnSpc>
              <a:spcBef>
                <a:spcPct val="0"/>
              </a:spcBef>
            </a:pPr>
            <a:fld id="{96682DAF-BC0D-4CE6-B4F0-24EEC6997256}" type="slidenum">
              <a:rPr lang="en-US" sz="1000"/>
              <a:pPr defTabSz="906750" eaLnBrk="0" hangingPunct="0">
                <a:lnSpc>
                  <a:spcPct val="90000"/>
                </a:lnSpc>
                <a:spcBef>
                  <a:spcPct val="0"/>
                </a:spcBef>
              </a:pPr>
              <a:t>‹#›</a:t>
            </a:fld>
            <a:endParaRPr lang="en-US" sz="1000"/>
          </a:p>
        </p:txBody>
      </p:sp>
      <p:sp>
        <p:nvSpPr>
          <p:cNvPr id="7190" name="Line 22"/>
          <p:cNvSpPr>
            <a:spLocks noChangeShapeType="1"/>
          </p:cNvSpPr>
          <p:nvPr/>
        </p:nvSpPr>
        <p:spPr bwMode="auto">
          <a:xfrm flipH="1">
            <a:off x="231112" y="8702492"/>
            <a:ext cx="6548176" cy="0"/>
          </a:xfrm>
          <a:prstGeom prst="line">
            <a:avLst/>
          </a:prstGeom>
          <a:noFill/>
          <a:ln w="6350">
            <a:solidFill>
              <a:schemeClr val="tx1"/>
            </a:solidFill>
            <a:round/>
            <a:headEnd/>
            <a:tailEnd/>
          </a:ln>
          <a:effectLst/>
        </p:spPr>
        <p:txBody>
          <a:bodyPr wrap="none" lIns="91952" tIns="45976" rIns="91952" bIns="45976" anchor="ctr">
            <a:spAutoFit/>
          </a:bodyPr>
          <a:lstStyle/>
          <a:p>
            <a:endParaRPr lang="en-US"/>
          </a:p>
        </p:txBody>
      </p:sp>
      <p:pic>
        <p:nvPicPr>
          <p:cNvPr id="7191" name="Picture 23" descr="SEI_CMU_1Line_Blk"/>
          <p:cNvPicPr>
            <a:picLocks noChangeAspect="1" noChangeArrowheads="1"/>
          </p:cNvPicPr>
          <p:nvPr/>
        </p:nvPicPr>
        <p:blipFill>
          <a:blip r:embed="rId2"/>
          <a:srcRect/>
          <a:stretch>
            <a:fillRect/>
          </a:stretch>
        </p:blipFill>
        <p:spPr bwMode="auto">
          <a:xfrm>
            <a:off x="263211" y="8797775"/>
            <a:ext cx="3768411" cy="222326"/>
          </a:xfrm>
          <a:prstGeom prst="rect">
            <a:avLst/>
          </a:prstGeom>
          <a:noFill/>
        </p:spPr>
      </p:pic>
      <p:sp>
        <p:nvSpPr>
          <p:cNvPr id="7192" name="Rectangle 24"/>
          <p:cNvSpPr>
            <a:spLocks noGrp="1" noChangeArrowheads="1"/>
          </p:cNvSpPr>
          <p:nvPr>
            <p:ph type="hdr" sz="quarter"/>
          </p:nvPr>
        </p:nvSpPr>
        <p:spPr bwMode="auto">
          <a:xfrm>
            <a:off x="579386" y="296966"/>
            <a:ext cx="2733221" cy="46688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defTabSz="954641">
              <a:lnSpc>
                <a:spcPct val="90000"/>
              </a:lnSpc>
              <a:defRPr sz="900"/>
            </a:lvl1pPr>
          </a:lstStyle>
          <a:p>
            <a:r>
              <a:rPr lang="en-US" dirty="0" smtClean="0"/>
              <a:t>Author</a:t>
            </a:r>
          </a:p>
          <a:p>
            <a:r>
              <a:rPr lang="en-US" dirty="0" smtClean="0"/>
              <a:t>Program</a:t>
            </a:r>
            <a:endParaRPr lang="en-US" dirty="0"/>
          </a:p>
        </p:txBody>
      </p:sp>
      <p:sp>
        <p:nvSpPr>
          <p:cNvPr id="7193" name="Rectangle 25"/>
          <p:cNvSpPr>
            <a:spLocks noGrp="1" noChangeArrowheads="1"/>
          </p:cNvSpPr>
          <p:nvPr>
            <p:ph type="dt" idx="1"/>
          </p:nvPr>
        </p:nvSpPr>
        <p:spPr bwMode="auto">
          <a:xfrm>
            <a:off x="3774832" y="296966"/>
            <a:ext cx="2733222" cy="466885"/>
          </a:xfrm>
          <a:prstGeom prst="rect">
            <a:avLst/>
          </a:prstGeom>
          <a:noFill/>
          <a:ln w="9525">
            <a:noFill/>
            <a:miter lim="800000"/>
            <a:headEnd/>
            <a:tailEnd/>
          </a:ln>
          <a:effectLst/>
        </p:spPr>
        <p:txBody>
          <a:bodyPr vert="horz" wrap="square" lIns="19012" tIns="0" rIns="19012" bIns="0" numCol="1" anchor="t" anchorCtr="0" compatLnSpc="1">
            <a:prstTxWarp prst="textNoShape">
              <a:avLst/>
            </a:prstTxWarp>
          </a:bodyPr>
          <a:lstStyle>
            <a:lvl1pPr algn="r" defTabSz="954641" eaLnBrk="0" hangingPunct="0">
              <a:spcBef>
                <a:spcPct val="0"/>
              </a:spcBef>
              <a:defRPr sz="1000" b="0"/>
            </a:lvl1pPr>
          </a:lstStyle>
          <a:p>
            <a:fld id="{454AB770-A45E-4881-B684-B36680350C26}" type="datetime1">
              <a:rPr lang="en-US"/>
              <a:pPr/>
              <a:t>5/18/2013</a:t>
            </a:fld>
            <a:endParaRPr lang="en-US"/>
          </a:p>
        </p:txBody>
      </p:sp>
    </p:spTree>
    <p:extLst>
      <p:ext uri="{BB962C8B-B14F-4D97-AF65-F5344CB8AC3E}">
        <p14:creationId xmlns:p14="http://schemas.microsoft.com/office/powerpoint/2010/main" val="1720265549"/>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1pPr>
    <a:lvl2pPr marL="3429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2pPr>
    <a:lvl3pPr marL="6350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3pPr>
    <a:lvl4pPr marL="914400" algn="l" rtl="0" fontAlgn="base">
      <a:spcBef>
        <a:spcPct val="30000"/>
      </a:spcBef>
      <a:spcAft>
        <a:spcPct val="0"/>
      </a:spcAft>
      <a:buChar char="•"/>
      <a:tabLst>
        <a:tab pos="292100" algn="l"/>
        <a:tab pos="571500" algn="l"/>
      </a:tabLst>
      <a:defRPr sz="1000" kern="1200">
        <a:solidFill>
          <a:schemeClr val="tx1"/>
        </a:solidFill>
        <a:latin typeface="Arial" charset="0"/>
        <a:ea typeface="ＭＳ Ｐゴシック" pitchFamily="1" charset="-128"/>
        <a:cs typeface="+mn-cs"/>
      </a:defRPr>
    </a:lvl4pPr>
    <a:lvl5pPr marL="18288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D8F348F5-97A1-4309-ADC6-A00DD72A5AB8}" type="datetime1">
              <a:rPr lang="en-US"/>
              <a:pPr/>
              <a:t>5/18/2013</a:t>
            </a:fld>
            <a:endParaRPr lang="en-US" dirty="0"/>
          </a:p>
        </p:txBody>
      </p:sp>
      <p:sp>
        <p:nvSpPr>
          <p:cNvPr id="876546" name="Rectangle 2"/>
          <p:cNvSpPr>
            <a:spLocks noGrp="1" noRot="1" noChangeAspect="1" noChangeArrowheads="1" noTextEdit="1"/>
          </p:cNvSpPr>
          <p:nvPr>
            <p:ph type="sldImg"/>
          </p:nvPr>
        </p:nvSpPr>
        <p:spPr>
          <a:ln/>
        </p:spPr>
      </p:sp>
      <p:sp>
        <p:nvSpPr>
          <p:cNvPr id="876547" name="Rectangle 3"/>
          <p:cNvSpPr>
            <a:spLocks noGrp="1" noChangeArrowheads="1"/>
          </p:cNvSpPr>
          <p:nvPr>
            <p:ph type="body" idx="1"/>
          </p:nvPr>
        </p:nvSpPr>
        <p:spPr/>
        <p:txBody>
          <a:bodyPr/>
          <a:lstStyle/>
          <a:p>
            <a:pPr marL="228600" lvl="0" indent="-228600">
              <a:spcBef>
                <a:spcPts val="375"/>
              </a:spcBef>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Lst>
            </a:pPr>
            <a:endParaRPr lang="en-GB" dirty="0">
              <a:solidFill>
                <a:srgbClr val="000000"/>
              </a:solidFill>
            </a:endParaRPr>
          </a:p>
          <a:p>
            <a:pPr marL="230017" lvl="0" indent="-230017">
              <a:tabLst/>
            </a:pPr>
            <a:r>
              <a:rPr lang="en-US" dirty="0">
                <a:solidFill>
                  <a:srgbClr val="000000"/>
                </a:solidFill>
              </a:rPr>
              <a:t>I am Nancy Mead with the CERT program </a:t>
            </a:r>
            <a:r>
              <a:rPr lang="en-US" dirty="0" smtClean="0">
                <a:solidFill>
                  <a:srgbClr val="000000"/>
                </a:solidFill>
              </a:rPr>
              <a:t>at the SEI</a:t>
            </a:r>
            <a:r>
              <a:rPr lang="en-US" dirty="0">
                <a:solidFill>
                  <a:srgbClr val="000000"/>
                </a:solidFill>
              </a:rPr>
              <a:t>.  I’ll be talking about </a:t>
            </a:r>
            <a:r>
              <a:rPr lang="en-US" dirty="0" smtClean="0">
                <a:solidFill>
                  <a:srgbClr val="000000"/>
                </a:solidFill>
              </a:rPr>
              <a:t>a software assurance competency model as part of the summit on software assurance.  </a:t>
            </a:r>
            <a:r>
              <a:rPr lang="en-US" dirty="0">
                <a:solidFill>
                  <a:srgbClr val="000000"/>
                </a:solidFill>
              </a:rPr>
              <a:t>I have two primary projects.  They include a research project in </a:t>
            </a:r>
            <a:r>
              <a:rPr lang="en-US" dirty="0" smtClean="0">
                <a:solidFill>
                  <a:srgbClr val="000000"/>
                </a:solidFill>
              </a:rPr>
              <a:t>requirements </a:t>
            </a:r>
            <a:r>
              <a:rPr lang="en-US" dirty="0">
                <a:solidFill>
                  <a:srgbClr val="000000"/>
                </a:solidFill>
              </a:rPr>
              <a:t>engineering, and </a:t>
            </a:r>
            <a:r>
              <a:rPr lang="en-US" dirty="0" smtClean="0">
                <a:solidFill>
                  <a:srgbClr val="000000"/>
                </a:solidFill>
              </a:rPr>
              <a:t>client work.  Today we will be discussing one aspect of work </a:t>
            </a:r>
            <a:r>
              <a:rPr lang="en-US" dirty="0">
                <a:solidFill>
                  <a:srgbClr val="000000"/>
                </a:solidFill>
              </a:rPr>
              <a:t>in support of Department of Homeland </a:t>
            </a:r>
            <a:r>
              <a:rPr lang="en-US" dirty="0" smtClean="0">
                <a:solidFill>
                  <a:srgbClr val="000000"/>
                </a:solidFill>
              </a:rPr>
              <a:t>Security. The </a:t>
            </a:r>
            <a:r>
              <a:rPr lang="en-US" dirty="0">
                <a:solidFill>
                  <a:srgbClr val="000000"/>
                </a:solidFill>
              </a:rPr>
              <a:t>DHS work includes the Build Security In </a:t>
            </a:r>
            <a:r>
              <a:rPr lang="en-US" dirty="0" smtClean="0">
                <a:solidFill>
                  <a:srgbClr val="000000"/>
                </a:solidFill>
              </a:rPr>
              <a:t>website, </a:t>
            </a:r>
            <a:r>
              <a:rPr lang="en-US" dirty="0">
                <a:solidFill>
                  <a:srgbClr val="000000"/>
                </a:solidFill>
              </a:rPr>
              <a:t>a study of business case </a:t>
            </a:r>
            <a:r>
              <a:rPr lang="en-US" dirty="0" smtClean="0">
                <a:solidFill>
                  <a:srgbClr val="000000"/>
                </a:solidFill>
              </a:rPr>
              <a:t>models for software assurance, development </a:t>
            </a:r>
            <a:r>
              <a:rPr lang="en-US" dirty="0">
                <a:solidFill>
                  <a:srgbClr val="000000"/>
                </a:solidFill>
              </a:rPr>
              <a:t>of a master’s level Software Assurance </a:t>
            </a:r>
            <a:r>
              <a:rPr lang="en-US" dirty="0" smtClean="0">
                <a:solidFill>
                  <a:srgbClr val="000000"/>
                </a:solidFill>
              </a:rPr>
              <a:t>Curriculum as part of the Software Assurance Curriculum Project, and the software assurance competency model that we will be discussing today.</a:t>
            </a:r>
            <a:endParaRPr lang="en-US" dirty="0">
              <a:solidFill>
                <a:srgbClr val="000000"/>
              </a:solidFill>
            </a:endParaRPr>
          </a:p>
          <a:p>
            <a:pPr marL="229880" indent="-229880"/>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We are big on definitions, and the definition of software assurance is one that we have carried throughout our curriculum work, and is similar to the CNSS definition.  Although software assurance is clearly broader than security, our focus has been on security and on quality, which is related to security, and not so much on safety, performance, and other quality factors.</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solidFill>
                  <a:prstClr val="black"/>
                </a:solidFill>
              </a:rPr>
              <a:t>Author</a:t>
            </a:r>
            <a:endParaRPr lang="en-US" dirty="0">
              <a:solidFill>
                <a:prstClr val="black"/>
              </a:solidFill>
            </a:endParaRPr>
          </a:p>
          <a:p>
            <a:r>
              <a:rPr lang="en-US" dirty="0" smtClean="0">
                <a:solidFill>
                  <a:prstClr val="black"/>
                </a:solidFill>
              </a:rPr>
              <a:t>Software Engineering Institute</a:t>
            </a:r>
            <a:endParaRPr lang="en-US" dirty="0">
              <a:solidFill>
                <a:prstClr val="black"/>
              </a:solidFill>
            </a:endParaRPr>
          </a:p>
        </p:txBody>
      </p:sp>
      <p:sp>
        <p:nvSpPr>
          <p:cNvPr id="5" name="Rectangle 25"/>
          <p:cNvSpPr>
            <a:spLocks noGrp="1" noChangeArrowheads="1"/>
          </p:cNvSpPr>
          <p:nvPr>
            <p:ph type="dt" idx="1"/>
          </p:nvPr>
        </p:nvSpPr>
        <p:spPr>
          <a:ln/>
        </p:spPr>
        <p:txBody>
          <a:bodyPr/>
          <a:lstStyle/>
          <a:p>
            <a:fld id="{C6492D1C-BD09-4AF6-82AE-D63AC0EE3BD8}" type="datetime1">
              <a:rPr lang="en-US">
                <a:solidFill>
                  <a:prstClr val="black"/>
                </a:solidFill>
              </a:rPr>
              <a:pPr/>
              <a:t>5/18/2013</a:t>
            </a:fld>
            <a:endParaRPr lang="en-US" dirty="0">
              <a:solidFill>
                <a:prstClr val="black"/>
              </a:solidFill>
            </a:endParaRPr>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After the initial curriculum work we realized that more was needed.  We heard concerns from industry that they were unable to find qualified candidates, even though they had bright entry-level applicants who had gone to good schools. The position descriptions were inadequate for helping them to screen candidates, so they had to roll their own interview process. In the end they settled for hiring bright applicants and training them in their own corporate brand of software assurance after they were hired.  Things were not a whole lot better for government organizations, and universities want to teach curricula with longevity rather than a flash in the pan.</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 through this slide.   I know that the captions on the reports may be hard to read, so I’ll read them off.  All the reports are on our SwA Curriculum website.  There is a link included in the resources for the site. </a:t>
            </a:r>
            <a:endParaRPr lang="en-US" dirty="0"/>
          </a:p>
        </p:txBody>
      </p:sp>
      <p:sp>
        <p:nvSpPr>
          <p:cNvPr id="4" name="Header Placeholder 3"/>
          <p:cNvSpPr>
            <a:spLocks noGrp="1"/>
          </p:cNvSpPr>
          <p:nvPr>
            <p:ph type="hdr" sz="quarter" idx="10"/>
          </p:nvPr>
        </p:nvSpPr>
        <p:spPr/>
        <p:txBody>
          <a:bodyPr/>
          <a:lstStyle/>
          <a:p>
            <a:r>
              <a:rPr lang="en-US" dirty="0" smtClean="0"/>
              <a:t>Author</a:t>
            </a:r>
          </a:p>
          <a:p>
            <a:r>
              <a:rPr lang="en-US" dirty="0"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5/18/2013</a:t>
            </a:fld>
            <a:endParaRPr lang="en-US" dirty="0"/>
          </a:p>
        </p:txBody>
      </p:sp>
    </p:spTree>
    <p:extLst>
      <p:ext uri="{BB962C8B-B14F-4D97-AF65-F5344CB8AC3E}">
        <p14:creationId xmlns:p14="http://schemas.microsoft.com/office/powerpoint/2010/main" val="5662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pPr marR="0" lvl="0">
              <a:lnSpc>
                <a:spcPct val="115000"/>
              </a:lnSpc>
              <a:spcBef>
                <a:spcPts val="0"/>
              </a:spcBef>
              <a:spcAft>
                <a:spcPts val="1000"/>
              </a:spcAft>
            </a:pPr>
            <a:r>
              <a:rPr lang="en-US" dirty="0" smtClean="0">
                <a:latin typeface="Calibri"/>
                <a:ea typeface="Calibri"/>
                <a:cs typeface="Times New Roman"/>
              </a:rPr>
              <a:t>So the idea of the competency model was born.  It was developed by the members of the software assurance curriculum team, and the primary author is Tom Hilburn, professor emeritus of software engineering at ERAU.  The uses that the model is intended for are shown on the slide.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solidFill>
                  <a:prstClr val="black"/>
                </a:solidFill>
              </a:rPr>
              <a:t>Author</a:t>
            </a:r>
            <a:endParaRPr lang="en-US" dirty="0">
              <a:solidFill>
                <a:prstClr val="black"/>
              </a:solidFill>
            </a:endParaRPr>
          </a:p>
          <a:p>
            <a:r>
              <a:rPr lang="en-US" dirty="0" smtClean="0">
                <a:solidFill>
                  <a:prstClr val="black"/>
                </a:solidFill>
              </a:rPr>
              <a:t>Software Engineering Institute</a:t>
            </a:r>
            <a:endParaRPr lang="en-US" dirty="0">
              <a:solidFill>
                <a:prstClr val="black"/>
              </a:solidFill>
            </a:endParaRPr>
          </a:p>
        </p:txBody>
      </p:sp>
      <p:sp>
        <p:nvSpPr>
          <p:cNvPr id="5" name="Rectangle 25"/>
          <p:cNvSpPr>
            <a:spLocks noGrp="1" noChangeArrowheads="1"/>
          </p:cNvSpPr>
          <p:nvPr>
            <p:ph type="dt" idx="1"/>
          </p:nvPr>
        </p:nvSpPr>
        <p:spPr>
          <a:ln/>
        </p:spPr>
        <p:txBody>
          <a:bodyPr/>
          <a:lstStyle/>
          <a:p>
            <a:fld id="{C6492D1C-BD09-4AF6-82AE-D63AC0EE3BD8}" type="datetime1">
              <a:rPr lang="en-US">
                <a:solidFill>
                  <a:prstClr val="black"/>
                </a:solidFill>
              </a:rPr>
              <a:pPr/>
              <a:t>5/18/2013</a:t>
            </a:fld>
            <a:endParaRPr lang="en-US" dirty="0">
              <a:solidFill>
                <a:prstClr val="black"/>
              </a:solidFill>
            </a:endParaRPr>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The Homeland Security model has been released and is specific to DHS positions.  There is a much higher level info tech competency model.  IEEE CS has developed a framework for PAB competency models, which we are following and we hope to submit our competency model for IEEE approval.  Another very good source is …Ana Moreno at Polytechnic University of Madrid.</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We initially validated the model with the entities listed above.  Additional organizations would be welcome to validate the model against their existing positions.  This can be done anonymously if you prefer.</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This is our definition of competency from the model.  Knowledge, skills, and abilities (KSAs) are what you typically see in a curriculum BoK.  This is a little different in that it discusses KS and effectiveness.  Effectiveness is a bit subjective, but we all know it when we see it.  Most competency models include Knowledge and skills.  Some have activities instead of effectiveness.  There is a bit of variation among the different models.</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pPr marR="0" lvl="0">
              <a:lnSpc>
                <a:spcPct val="115000"/>
              </a:lnSpc>
              <a:spcBef>
                <a:spcPts val="0"/>
              </a:spcBef>
              <a:spcAft>
                <a:spcPts val="1000"/>
              </a:spcAft>
            </a:pPr>
            <a:r>
              <a:rPr lang="en-US" dirty="0" smtClean="0">
                <a:latin typeface="Calibri"/>
                <a:ea typeface="Calibri"/>
                <a:cs typeface="Times New Roman"/>
              </a:rPr>
              <a:t>Our model has 5 levels of competency.  If  you look at other competency models you will see that the number of levels varies.  Nevertheless, we have defined 5 levels of SwA competency and the KSEs associated with them.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I’m going to walk through each of these and it will be pretty clear what the distinctions are and why we ended up with 5 levels in this particular case.  These can be used not just by organizations, but by educators deciding what level to teach, and by individuals doing career planning, including people who are new to the field.</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The BoK that we are using is from the MSwA reference curriculum, which was mentioned in the timeline, and is posted on our website.  For each knowledge area, we indicate the competency levels associated with it.</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The effectiveness elements are not part of the BoK, but were developed specifically for the competency model.  I will say that some universities that are teaching software engineering to existing and future practitioners do consider some of these attributes, especially on team projects.</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latin typeface="Calibri"/>
                <a:ea typeface="Calibri"/>
                <a:cs typeface="Times New Roman"/>
              </a:rPr>
              <a:t>Question: Would </a:t>
            </a:r>
            <a:r>
              <a:rPr lang="en-US" dirty="0">
                <a:latin typeface="Calibri"/>
                <a:ea typeface="Calibri"/>
                <a:cs typeface="Times New Roman"/>
              </a:rPr>
              <a:t>a software assurance competency model help you in staffing projects?  </a:t>
            </a:r>
            <a:r>
              <a:rPr lang="en-US" dirty="0" smtClean="0">
                <a:latin typeface="Calibri"/>
                <a:ea typeface="Calibri"/>
                <a:cs typeface="Times New Roman"/>
              </a:rPr>
              <a:t>Vast majority voted yes</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pPr marR="0" lvl="0">
              <a:lnSpc>
                <a:spcPct val="115000"/>
              </a:lnSpc>
              <a:spcBef>
                <a:spcPts val="0"/>
              </a:spcBef>
              <a:spcAft>
                <a:spcPts val="1000"/>
              </a:spcAft>
            </a:pPr>
            <a:r>
              <a:rPr lang="en-US" dirty="0" smtClean="0">
                <a:latin typeface="Calibri"/>
                <a:ea typeface="Calibri"/>
                <a:cs typeface="Times New Roman"/>
              </a:rPr>
              <a:t>This example shows the risk management knowledge area,  one of the units, and the competency activities associated with it.  This is just one element of the competency table that appears in the draft report.</a:t>
            </a:r>
          </a:p>
          <a:p>
            <a:pPr marR="0" lvl="0">
              <a:lnSpc>
                <a:spcPct val="115000"/>
              </a:lnSpc>
              <a:spcBef>
                <a:spcPts val="0"/>
              </a:spcBef>
              <a:spcAft>
                <a:spcPts val="1000"/>
              </a:spcAft>
            </a:pPr>
            <a:r>
              <a:rPr lang="en-US" dirty="0" smtClean="0">
                <a:latin typeface="Calibri"/>
                <a:ea typeface="Calibri"/>
                <a:cs typeface="Times New Roman"/>
              </a:rPr>
              <a:t>Question: If </a:t>
            </a:r>
            <a:r>
              <a:rPr lang="en-US" dirty="0">
                <a:latin typeface="Calibri"/>
                <a:ea typeface="Calibri"/>
                <a:cs typeface="Times New Roman"/>
              </a:rPr>
              <a:t>you are an educator/trainer, does a software assurance competency model help you with curriculum or course content decisions? (Yes/no)</a:t>
            </a:r>
            <a:endParaRPr lang="en-US" dirty="0">
              <a:effectLst/>
              <a:latin typeface="Calibri"/>
              <a:ea typeface="Calibri"/>
              <a:cs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Author</a:t>
            </a:r>
          </a:p>
          <a:p>
            <a:r>
              <a:rPr lang="en-US" dirty="0"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5/18/2013</a:t>
            </a:fld>
            <a:endParaRPr lang="en-US" dirty="0"/>
          </a:p>
        </p:txBody>
      </p:sp>
    </p:spTree>
    <p:extLst>
      <p:ext uri="{BB962C8B-B14F-4D97-AF65-F5344CB8AC3E}">
        <p14:creationId xmlns:p14="http://schemas.microsoft.com/office/powerpoint/2010/main" val="759483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Author</a:t>
            </a:r>
          </a:p>
          <a:p>
            <a:r>
              <a:rPr lang="en-US" dirty="0"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5/18/2013</a:t>
            </a:fld>
            <a:endParaRPr lang="en-US" dirty="0"/>
          </a:p>
        </p:txBody>
      </p:sp>
    </p:spTree>
    <p:extLst>
      <p:ext uri="{BB962C8B-B14F-4D97-AF65-F5344CB8AC3E}">
        <p14:creationId xmlns:p14="http://schemas.microsoft.com/office/powerpoint/2010/main" val="759483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Author</a:t>
            </a:r>
          </a:p>
          <a:p>
            <a:r>
              <a:rPr lang="en-US"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5/18/2013</a:t>
            </a:fld>
            <a:endParaRPr lang="en-US"/>
          </a:p>
        </p:txBody>
      </p:sp>
    </p:spTree>
    <p:extLst>
      <p:ext uri="{BB962C8B-B14F-4D97-AF65-F5344CB8AC3E}">
        <p14:creationId xmlns:p14="http://schemas.microsoft.com/office/powerpoint/2010/main" val="1808483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Footer Placeholder 3"/>
          <p:cNvSpPr>
            <a:spLocks noGrp="1"/>
          </p:cNvSpPr>
          <p:nvPr>
            <p:ph type="ftr" sz="quarter" idx="10"/>
          </p:nvPr>
        </p:nvSpPr>
        <p:spPr>
          <a:xfrm>
            <a:off x="0" y="8773318"/>
            <a:ext cx="3038161" cy="461168"/>
          </a:xfrm>
          <a:prstGeom prst="rect">
            <a:avLst/>
          </a:prstGeom>
        </p:spPr>
        <p:txBody>
          <a:bodyPr lIns="91952" tIns="45976" rIns="91952" bIns="45976"/>
          <a:lstStyle/>
          <a:p>
            <a:r>
              <a:rPr lang="en-US" dirty="0" smtClean="0"/>
              <a:t>© 2007 Carnegie Mellon University</a:t>
            </a:r>
            <a:endParaRPr lang="en-US" i="1" dirty="0">
              <a:latin typeface="Times New Roman" pitchFamily="1"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7714C061-06BC-4B45-90DB-3968B0D850B7}" type="datetime1">
              <a:rPr lang="en-US"/>
              <a:pPr/>
              <a:t>5/18/2013</a:t>
            </a:fld>
            <a:endParaRPr lang="en-US"/>
          </a:p>
        </p:txBody>
      </p:sp>
      <p:sp>
        <p:nvSpPr>
          <p:cNvPr id="923650" name="Rectangle 2"/>
          <p:cNvSpPr>
            <a:spLocks noGrp="1" noRot="1" noChangeAspect="1" noChangeArrowheads="1" noTextEdit="1"/>
          </p:cNvSpPr>
          <p:nvPr>
            <p:ph type="sldImg"/>
          </p:nvPr>
        </p:nvSpPr>
        <p:spPr>
          <a:ln/>
        </p:spPr>
      </p:sp>
      <p:sp>
        <p:nvSpPr>
          <p:cNvPr id="923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dirty="0" smtClean="0"/>
              <a:t>The next set of slides shows each of the 7 BoK areas, along with effectiveness, and the knowledge units that are associated with it.  If we are pressed for time, I will gloss over some of these and you can take a look at them later on.</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C6492D1C-BD09-4AF6-82AE-D63AC0EE3BD8}" type="datetime1">
              <a:rPr lang="en-US"/>
              <a:pPr/>
              <a:t>5/18/2013</a:t>
            </a:fld>
            <a:endParaRPr lang="en-US" dirty="0"/>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3C4F8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p:txBody>
          <a:bodyPr/>
          <a:lstStyle>
            <a:lvl1pPr>
              <a:defRPr/>
            </a:lvl1pPr>
          </a:lstStyle>
          <a:p>
            <a:endParaRPr lang="en-US"/>
          </a:p>
        </p:txBody>
      </p:sp>
      <p:sp>
        <p:nvSpPr>
          <p:cNvPr id="3075" name="Rectangle 3"/>
          <p:cNvSpPr>
            <a:spLocks noChangeArrowheads="1"/>
          </p:cNvSpPr>
          <p:nvPr userDrawn="1"/>
        </p:nvSpPr>
        <p:spPr bwMode="auto">
          <a:xfrm>
            <a:off x="0" y="6151563"/>
            <a:ext cx="9144000" cy="706437"/>
          </a:xfrm>
          <a:prstGeom prst="rect">
            <a:avLst/>
          </a:prstGeom>
          <a:solidFill>
            <a:srgbClr val="000000"/>
          </a:solidFill>
          <a:ln w="9525">
            <a:noFill/>
            <a:miter lim="800000"/>
            <a:headEnd/>
            <a:tailEnd/>
          </a:ln>
          <a:effectLst/>
        </p:spPr>
        <p:txBody>
          <a:bodyPr lIns="0" tIns="0" rIns="0" bIns="0" anchor="ctr">
            <a:spAutoFit/>
          </a:bodyPr>
          <a:lstStyle/>
          <a:p>
            <a:endParaRPr lang="en-US"/>
          </a:p>
        </p:txBody>
      </p:sp>
      <p:sp>
        <p:nvSpPr>
          <p:cNvPr id="3084" name="Rectangle 12"/>
          <p:cNvSpPr>
            <a:spLocks noGrp="1" noChangeArrowheads="1"/>
          </p:cNvSpPr>
          <p:nvPr>
            <p:ph type="ctrTitle"/>
          </p:nvPr>
        </p:nvSpPr>
        <p:spPr bwMode="white">
          <a:xfrm>
            <a:off x="4267200" y="2293938"/>
            <a:ext cx="4267200" cy="1143000"/>
          </a:xfrm>
        </p:spPr>
        <p:txBody>
          <a:bodyPr lIns="91428" tIns="45714" rIns="91428" bIns="45714"/>
          <a:lstStyle>
            <a:lvl1pPr>
              <a:lnSpc>
                <a:spcPct val="100000"/>
              </a:lnSpc>
              <a:defRPr sz="2200">
                <a:solidFill>
                  <a:schemeClr val="bg1"/>
                </a:solidFill>
              </a:defRPr>
            </a:lvl1pPr>
          </a:lstStyle>
          <a:p>
            <a:r>
              <a:rPr lang="en-US" smtClean="0"/>
              <a:t>Click to edit Master title style</a:t>
            </a:r>
            <a:endParaRPr lang="en-US"/>
          </a:p>
        </p:txBody>
      </p:sp>
      <p:sp>
        <p:nvSpPr>
          <p:cNvPr id="3085" name="Rectangle 13"/>
          <p:cNvSpPr>
            <a:spLocks noGrp="1" noChangeArrowheads="1"/>
          </p:cNvSpPr>
          <p:nvPr>
            <p:ph type="subTitle" idx="1"/>
          </p:nvPr>
        </p:nvSpPr>
        <p:spPr bwMode="white">
          <a:xfrm>
            <a:off x="4267200" y="3894138"/>
            <a:ext cx="4267200" cy="1751012"/>
          </a:xfrm>
        </p:spPr>
        <p:txBody>
          <a:bodyPr lIns="91428" tIns="45714" rIns="91428" bIns="45714"/>
          <a:lstStyle>
            <a:lvl1pPr>
              <a:spcAft>
                <a:spcPct val="0"/>
              </a:spcAft>
              <a:defRPr sz="1800">
                <a:solidFill>
                  <a:schemeClr val="bg1"/>
                </a:solidFill>
              </a:defRPr>
            </a:lvl1pPr>
          </a:lstStyle>
          <a:p>
            <a:r>
              <a:rPr lang="en-US" smtClean="0"/>
              <a:t>Click to edit Master subtitle style</a:t>
            </a:r>
            <a:endParaRPr lang="en-US"/>
          </a:p>
        </p:txBody>
      </p:sp>
      <p:sp>
        <p:nvSpPr>
          <p:cNvPr id="3097" name="Rectangle 25"/>
          <p:cNvSpPr>
            <a:spLocks noChangeArrowheads="1"/>
          </p:cNvSpPr>
          <p:nvPr userDrawn="1"/>
        </p:nvSpPr>
        <p:spPr bwMode="white">
          <a:xfrm>
            <a:off x="7210425" y="6408738"/>
            <a:ext cx="1665288" cy="212873"/>
          </a:xfrm>
          <a:prstGeom prst="rect">
            <a:avLst/>
          </a:prstGeom>
          <a:noFill/>
          <a:ln w="9525">
            <a:noFill/>
            <a:miter lim="800000"/>
            <a:headEnd/>
            <a:tailEnd/>
          </a:ln>
          <a:effectLst/>
        </p:spPr>
        <p:txBody>
          <a:bodyPr lIns="0" tIns="0" rIns="91428" bIns="45714">
            <a:spAutoFit/>
          </a:bodyPr>
          <a:lstStyle/>
          <a:p>
            <a:pPr algn="l" eaLnBrk="0" hangingPunct="0">
              <a:lnSpc>
                <a:spcPts val="1300"/>
              </a:lnSpc>
              <a:spcBef>
                <a:spcPct val="0"/>
              </a:spcBef>
            </a:pPr>
            <a:r>
              <a:rPr lang="en-US" sz="700" dirty="0">
                <a:solidFill>
                  <a:schemeClr val="bg1"/>
                </a:solidFill>
              </a:rPr>
              <a:t>© </a:t>
            </a:r>
            <a:r>
              <a:rPr lang="en-US" sz="700" dirty="0" smtClean="0">
                <a:solidFill>
                  <a:schemeClr val="bg1"/>
                </a:solidFill>
              </a:rPr>
              <a:t>2013 </a:t>
            </a:r>
            <a:r>
              <a:rPr lang="en-US" sz="700" dirty="0">
                <a:solidFill>
                  <a:schemeClr val="bg1"/>
                </a:solidFill>
              </a:rPr>
              <a:t>Carnegie Mellon University</a:t>
            </a:r>
          </a:p>
        </p:txBody>
      </p:sp>
      <p:grpSp>
        <p:nvGrpSpPr>
          <p:cNvPr id="3121" name="Group 49"/>
          <p:cNvGrpSpPr>
            <a:grpSpLocks/>
          </p:cNvGrpSpPr>
          <p:nvPr userDrawn="1"/>
        </p:nvGrpSpPr>
        <p:grpSpPr bwMode="auto">
          <a:xfrm>
            <a:off x="26988" y="23813"/>
            <a:ext cx="4057650" cy="6094412"/>
            <a:chOff x="17" y="15"/>
            <a:chExt cx="2728" cy="3839"/>
          </a:xfrm>
        </p:grpSpPr>
        <p:sp>
          <p:nvSpPr>
            <p:cNvPr id="3110" name="Freeform 38"/>
            <p:cNvSpPr>
              <a:spLocks/>
            </p:cNvSpPr>
            <p:nvPr userDrawn="1"/>
          </p:nvSpPr>
          <p:spPr bwMode="auto">
            <a:xfrm>
              <a:off x="17" y="2179"/>
              <a:ext cx="1004" cy="98"/>
            </a:xfrm>
            <a:custGeom>
              <a:avLst/>
              <a:gdLst/>
              <a:ahLst/>
              <a:cxnLst>
                <a:cxn ang="0">
                  <a:pos x="1004" y="0"/>
                </a:cxn>
                <a:cxn ang="0">
                  <a:pos x="0" y="0"/>
                </a:cxn>
                <a:cxn ang="0">
                  <a:pos x="0" y="98"/>
                </a:cxn>
                <a:cxn ang="0">
                  <a:pos x="906" y="98"/>
                </a:cxn>
                <a:cxn ang="0">
                  <a:pos x="1004" y="0"/>
                </a:cxn>
              </a:cxnLst>
              <a:rect l="0" t="0" r="r" b="b"/>
              <a:pathLst>
                <a:path w="1004" h="98">
                  <a:moveTo>
                    <a:pt x="1004" y="0"/>
                  </a:moveTo>
                  <a:lnTo>
                    <a:pt x="0" y="0"/>
                  </a:lnTo>
                  <a:lnTo>
                    <a:pt x="0" y="98"/>
                  </a:lnTo>
                  <a:lnTo>
                    <a:pt x="906" y="98"/>
                  </a:lnTo>
                  <a:lnTo>
                    <a:pt x="1004" y="0"/>
                  </a:lnTo>
                  <a:close/>
                </a:path>
              </a:pathLst>
            </a:custGeom>
            <a:solidFill>
              <a:srgbClr val="506697"/>
            </a:solidFill>
            <a:ln w="14351">
              <a:noFill/>
              <a:prstDash val="solid"/>
              <a:round/>
              <a:headEnd/>
              <a:tailEnd/>
            </a:ln>
          </p:spPr>
          <p:txBody>
            <a:bodyPr/>
            <a:lstStyle/>
            <a:p>
              <a:endParaRPr lang="en-US"/>
            </a:p>
          </p:txBody>
        </p:sp>
        <p:sp>
          <p:nvSpPr>
            <p:cNvPr id="3111" name="Freeform 39"/>
            <p:cNvSpPr>
              <a:spLocks/>
            </p:cNvSpPr>
            <p:nvPr userDrawn="1"/>
          </p:nvSpPr>
          <p:spPr bwMode="auto">
            <a:xfrm>
              <a:off x="17" y="1011"/>
              <a:ext cx="409" cy="98"/>
            </a:xfrm>
            <a:custGeom>
              <a:avLst/>
              <a:gdLst/>
              <a:ahLst/>
              <a:cxnLst>
                <a:cxn ang="0">
                  <a:pos x="311" y="0"/>
                </a:cxn>
                <a:cxn ang="0">
                  <a:pos x="0" y="0"/>
                </a:cxn>
                <a:cxn ang="0">
                  <a:pos x="0" y="98"/>
                </a:cxn>
                <a:cxn ang="0">
                  <a:pos x="409" y="98"/>
                </a:cxn>
                <a:cxn ang="0">
                  <a:pos x="311" y="0"/>
                </a:cxn>
              </a:cxnLst>
              <a:rect l="0" t="0" r="r" b="b"/>
              <a:pathLst>
                <a:path w="409" h="98">
                  <a:moveTo>
                    <a:pt x="311" y="0"/>
                  </a:moveTo>
                  <a:lnTo>
                    <a:pt x="0" y="0"/>
                  </a:lnTo>
                  <a:lnTo>
                    <a:pt x="0" y="98"/>
                  </a:lnTo>
                  <a:lnTo>
                    <a:pt x="409" y="98"/>
                  </a:lnTo>
                  <a:lnTo>
                    <a:pt x="311" y="0"/>
                  </a:lnTo>
                  <a:close/>
                </a:path>
              </a:pathLst>
            </a:custGeom>
            <a:solidFill>
              <a:srgbClr val="506697"/>
            </a:solidFill>
            <a:ln w="14351">
              <a:noFill/>
              <a:prstDash val="solid"/>
              <a:round/>
              <a:headEnd/>
              <a:tailEnd/>
            </a:ln>
          </p:spPr>
          <p:txBody>
            <a:bodyPr/>
            <a:lstStyle/>
            <a:p>
              <a:endParaRPr lang="en-US"/>
            </a:p>
          </p:txBody>
        </p:sp>
        <p:sp>
          <p:nvSpPr>
            <p:cNvPr id="3112" name="Freeform 40"/>
            <p:cNvSpPr>
              <a:spLocks/>
            </p:cNvSpPr>
            <p:nvPr userDrawn="1"/>
          </p:nvSpPr>
          <p:spPr bwMode="auto">
            <a:xfrm>
              <a:off x="17" y="2775"/>
              <a:ext cx="418" cy="107"/>
            </a:xfrm>
            <a:custGeom>
              <a:avLst/>
              <a:gdLst/>
              <a:ahLst/>
              <a:cxnLst>
                <a:cxn ang="0">
                  <a:pos x="418" y="0"/>
                </a:cxn>
                <a:cxn ang="0">
                  <a:pos x="0" y="0"/>
                </a:cxn>
                <a:cxn ang="0">
                  <a:pos x="0" y="107"/>
                </a:cxn>
                <a:cxn ang="0">
                  <a:pos x="311" y="107"/>
                </a:cxn>
                <a:cxn ang="0">
                  <a:pos x="418" y="0"/>
                </a:cxn>
              </a:cxnLst>
              <a:rect l="0" t="0" r="r" b="b"/>
              <a:pathLst>
                <a:path w="418" h="107">
                  <a:moveTo>
                    <a:pt x="418" y="0"/>
                  </a:moveTo>
                  <a:lnTo>
                    <a:pt x="0" y="0"/>
                  </a:lnTo>
                  <a:lnTo>
                    <a:pt x="0" y="107"/>
                  </a:lnTo>
                  <a:lnTo>
                    <a:pt x="311" y="107"/>
                  </a:lnTo>
                  <a:lnTo>
                    <a:pt x="418" y="0"/>
                  </a:lnTo>
                  <a:close/>
                </a:path>
              </a:pathLst>
            </a:custGeom>
            <a:solidFill>
              <a:srgbClr val="506697"/>
            </a:solidFill>
            <a:ln w="14351">
              <a:noFill/>
              <a:prstDash val="solid"/>
              <a:round/>
              <a:headEnd/>
              <a:tailEnd/>
            </a:ln>
          </p:spPr>
          <p:txBody>
            <a:bodyPr/>
            <a:lstStyle/>
            <a:p>
              <a:endParaRPr lang="en-US"/>
            </a:p>
          </p:txBody>
        </p:sp>
        <p:sp>
          <p:nvSpPr>
            <p:cNvPr id="3113" name="Freeform 41"/>
            <p:cNvSpPr>
              <a:spLocks/>
            </p:cNvSpPr>
            <p:nvPr userDrawn="1"/>
          </p:nvSpPr>
          <p:spPr bwMode="auto">
            <a:xfrm>
              <a:off x="17" y="1591"/>
              <a:ext cx="1004" cy="98"/>
            </a:xfrm>
            <a:custGeom>
              <a:avLst/>
              <a:gdLst/>
              <a:ahLst/>
              <a:cxnLst>
                <a:cxn ang="0">
                  <a:pos x="906" y="0"/>
                </a:cxn>
                <a:cxn ang="0">
                  <a:pos x="0" y="0"/>
                </a:cxn>
                <a:cxn ang="0">
                  <a:pos x="0" y="98"/>
                </a:cxn>
                <a:cxn ang="0">
                  <a:pos x="1004" y="98"/>
                </a:cxn>
                <a:cxn ang="0">
                  <a:pos x="906" y="0"/>
                </a:cxn>
              </a:cxnLst>
              <a:rect l="0" t="0" r="r" b="b"/>
              <a:pathLst>
                <a:path w="1004" h="98">
                  <a:moveTo>
                    <a:pt x="906" y="0"/>
                  </a:moveTo>
                  <a:lnTo>
                    <a:pt x="0" y="0"/>
                  </a:lnTo>
                  <a:lnTo>
                    <a:pt x="0" y="98"/>
                  </a:lnTo>
                  <a:lnTo>
                    <a:pt x="1004" y="98"/>
                  </a:lnTo>
                  <a:lnTo>
                    <a:pt x="906" y="0"/>
                  </a:lnTo>
                  <a:close/>
                </a:path>
              </a:pathLst>
            </a:custGeom>
            <a:solidFill>
              <a:srgbClr val="506697"/>
            </a:solidFill>
            <a:ln w="14351">
              <a:noFill/>
              <a:prstDash val="solid"/>
              <a:round/>
              <a:headEnd/>
              <a:tailEnd/>
            </a:ln>
          </p:spPr>
          <p:txBody>
            <a:bodyPr/>
            <a:lstStyle/>
            <a:p>
              <a:endParaRPr lang="en-US"/>
            </a:p>
          </p:txBody>
        </p:sp>
        <p:sp>
          <p:nvSpPr>
            <p:cNvPr id="3114" name="Freeform 42"/>
            <p:cNvSpPr>
              <a:spLocks/>
            </p:cNvSpPr>
            <p:nvPr userDrawn="1"/>
          </p:nvSpPr>
          <p:spPr bwMode="auto">
            <a:xfrm>
              <a:off x="17" y="1216"/>
              <a:ext cx="2266" cy="285"/>
            </a:xfrm>
            <a:custGeom>
              <a:avLst/>
              <a:gdLst/>
              <a:ahLst/>
              <a:cxnLst>
                <a:cxn ang="0">
                  <a:pos x="0" y="285"/>
                </a:cxn>
                <a:cxn ang="0">
                  <a:pos x="2266" y="285"/>
                </a:cxn>
                <a:cxn ang="0">
                  <a:pos x="1982" y="0"/>
                </a:cxn>
                <a:cxn ang="0">
                  <a:pos x="0" y="0"/>
                </a:cxn>
                <a:cxn ang="0">
                  <a:pos x="0" y="285"/>
                </a:cxn>
              </a:cxnLst>
              <a:rect l="0" t="0" r="r" b="b"/>
              <a:pathLst>
                <a:path w="2266" h="285">
                  <a:moveTo>
                    <a:pt x="0" y="285"/>
                  </a:moveTo>
                  <a:lnTo>
                    <a:pt x="2266" y="285"/>
                  </a:lnTo>
                  <a:lnTo>
                    <a:pt x="1982"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5" name="Freeform 43"/>
            <p:cNvSpPr>
              <a:spLocks/>
            </p:cNvSpPr>
            <p:nvPr userDrawn="1"/>
          </p:nvSpPr>
          <p:spPr bwMode="auto">
            <a:xfrm>
              <a:off x="17" y="2383"/>
              <a:ext cx="2275" cy="285"/>
            </a:xfrm>
            <a:custGeom>
              <a:avLst/>
              <a:gdLst/>
              <a:ahLst/>
              <a:cxnLst>
                <a:cxn ang="0">
                  <a:pos x="0" y="285"/>
                </a:cxn>
                <a:cxn ang="0">
                  <a:pos x="1991" y="285"/>
                </a:cxn>
                <a:cxn ang="0">
                  <a:pos x="2275" y="0"/>
                </a:cxn>
                <a:cxn ang="0">
                  <a:pos x="0" y="0"/>
                </a:cxn>
                <a:cxn ang="0">
                  <a:pos x="0" y="285"/>
                </a:cxn>
              </a:cxnLst>
              <a:rect l="0" t="0" r="r" b="b"/>
              <a:pathLst>
                <a:path w="2275" h="285">
                  <a:moveTo>
                    <a:pt x="0" y="285"/>
                  </a:moveTo>
                  <a:lnTo>
                    <a:pt x="1991" y="285"/>
                  </a:lnTo>
                  <a:lnTo>
                    <a:pt x="2275"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6" name="Freeform 44"/>
            <p:cNvSpPr>
              <a:spLocks/>
            </p:cNvSpPr>
            <p:nvPr userDrawn="1"/>
          </p:nvSpPr>
          <p:spPr bwMode="auto">
            <a:xfrm>
              <a:off x="17" y="1796"/>
              <a:ext cx="2728" cy="285"/>
            </a:xfrm>
            <a:custGeom>
              <a:avLst/>
              <a:gdLst/>
              <a:ahLst/>
              <a:cxnLst>
                <a:cxn ang="0">
                  <a:pos x="2586" y="0"/>
                </a:cxn>
                <a:cxn ang="0">
                  <a:pos x="0" y="0"/>
                </a:cxn>
                <a:cxn ang="0">
                  <a:pos x="0" y="285"/>
                </a:cxn>
                <a:cxn ang="0">
                  <a:pos x="2586" y="285"/>
                </a:cxn>
                <a:cxn ang="0">
                  <a:pos x="2728" y="142"/>
                </a:cxn>
                <a:cxn ang="0">
                  <a:pos x="2586" y="0"/>
                </a:cxn>
              </a:cxnLst>
              <a:rect l="0" t="0" r="r" b="b"/>
              <a:pathLst>
                <a:path w="2728" h="285">
                  <a:moveTo>
                    <a:pt x="2586" y="0"/>
                  </a:moveTo>
                  <a:lnTo>
                    <a:pt x="0" y="0"/>
                  </a:lnTo>
                  <a:lnTo>
                    <a:pt x="0" y="285"/>
                  </a:lnTo>
                  <a:lnTo>
                    <a:pt x="2586" y="285"/>
                  </a:lnTo>
                  <a:lnTo>
                    <a:pt x="2728" y="142"/>
                  </a:lnTo>
                  <a:lnTo>
                    <a:pt x="2586" y="0"/>
                  </a:lnTo>
                  <a:close/>
                </a:path>
              </a:pathLst>
            </a:custGeom>
            <a:solidFill>
              <a:srgbClr val="506697"/>
            </a:solidFill>
            <a:ln w="14351">
              <a:noFill/>
              <a:prstDash val="solid"/>
              <a:round/>
              <a:headEnd/>
              <a:tailEnd/>
            </a:ln>
          </p:spPr>
          <p:txBody>
            <a:bodyPr/>
            <a:lstStyle/>
            <a:p>
              <a:endParaRPr lang="en-US"/>
            </a:p>
          </p:txBody>
        </p:sp>
        <p:sp>
          <p:nvSpPr>
            <p:cNvPr id="3117" name="Freeform 45"/>
            <p:cNvSpPr>
              <a:spLocks/>
            </p:cNvSpPr>
            <p:nvPr userDrawn="1"/>
          </p:nvSpPr>
          <p:spPr bwMode="auto">
            <a:xfrm>
              <a:off x="17" y="2979"/>
              <a:ext cx="1671" cy="285"/>
            </a:xfrm>
            <a:custGeom>
              <a:avLst/>
              <a:gdLst/>
              <a:ahLst/>
              <a:cxnLst>
                <a:cxn ang="0">
                  <a:pos x="0" y="285"/>
                </a:cxn>
                <a:cxn ang="0">
                  <a:pos x="1386" y="285"/>
                </a:cxn>
                <a:cxn ang="0">
                  <a:pos x="1671" y="0"/>
                </a:cxn>
                <a:cxn ang="0">
                  <a:pos x="0" y="0"/>
                </a:cxn>
                <a:cxn ang="0">
                  <a:pos x="0" y="285"/>
                </a:cxn>
              </a:cxnLst>
              <a:rect l="0" t="0" r="r" b="b"/>
              <a:pathLst>
                <a:path w="1671" h="285">
                  <a:moveTo>
                    <a:pt x="0" y="285"/>
                  </a:moveTo>
                  <a:lnTo>
                    <a:pt x="1386" y="285"/>
                  </a:lnTo>
                  <a:lnTo>
                    <a:pt x="1671"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8" name="Freeform 46"/>
            <p:cNvSpPr>
              <a:spLocks/>
            </p:cNvSpPr>
            <p:nvPr userDrawn="1"/>
          </p:nvSpPr>
          <p:spPr bwMode="auto">
            <a:xfrm>
              <a:off x="17" y="3570"/>
              <a:ext cx="1066" cy="284"/>
            </a:xfrm>
            <a:custGeom>
              <a:avLst/>
              <a:gdLst/>
              <a:ahLst/>
              <a:cxnLst>
                <a:cxn ang="0">
                  <a:pos x="0" y="284"/>
                </a:cxn>
                <a:cxn ang="0">
                  <a:pos x="782" y="284"/>
                </a:cxn>
                <a:cxn ang="0">
                  <a:pos x="1066" y="0"/>
                </a:cxn>
                <a:cxn ang="0">
                  <a:pos x="0" y="0"/>
                </a:cxn>
                <a:cxn ang="0">
                  <a:pos x="0" y="284"/>
                </a:cxn>
              </a:cxnLst>
              <a:rect l="0" t="0" r="r" b="b"/>
              <a:pathLst>
                <a:path w="1066" h="284">
                  <a:moveTo>
                    <a:pt x="0" y="284"/>
                  </a:moveTo>
                  <a:lnTo>
                    <a:pt x="782" y="284"/>
                  </a:lnTo>
                  <a:lnTo>
                    <a:pt x="1066" y="0"/>
                  </a:lnTo>
                  <a:lnTo>
                    <a:pt x="0" y="0"/>
                  </a:lnTo>
                  <a:lnTo>
                    <a:pt x="0" y="284"/>
                  </a:lnTo>
                  <a:close/>
                </a:path>
              </a:pathLst>
            </a:custGeom>
            <a:solidFill>
              <a:srgbClr val="506697"/>
            </a:solidFill>
            <a:ln w="14351">
              <a:noFill/>
              <a:prstDash val="solid"/>
              <a:round/>
              <a:headEnd/>
              <a:tailEnd/>
            </a:ln>
          </p:spPr>
          <p:txBody>
            <a:bodyPr/>
            <a:lstStyle/>
            <a:p>
              <a:endParaRPr lang="en-US"/>
            </a:p>
          </p:txBody>
        </p:sp>
        <p:sp>
          <p:nvSpPr>
            <p:cNvPr id="3119" name="Freeform 47"/>
            <p:cNvSpPr>
              <a:spLocks/>
            </p:cNvSpPr>
            <p:nvPr userDrawn="1"/>
          </p:nvSpPr>
          <p:spPr bwMode="auto">
            <a:xfrm>
              <a:off x="17" y="15"/>
              <a:ext cx="1084" cy="285"/>
            </a:xfrm>
            <a:custGeom>
              <a:avLst/>
              <a:gdLst/>
              <a:ahLst/>
              <a:cxnLst>
                <a:cxn ang="0">
                  <a:pos x="0" y="285"/>
                </a:cxn>
                <a:cxn ang="0">
                  <a:pos x="1084" y="285"/>
                </a:cxn>
                <a:cxn ang="0">
                  <a:pos x="800" y="0"/>
                </a:cxn>
                <a:cxn ang="0">
                  <a:pos x="0" y="0"/>
                </a:cxn>
                <a:cxn ang="0">
                  <a:pos x="0" y="285"/>
                </a:cxn>
              </a:cxnLst>
              <a:rect l="0" t="0" r="r" b="b"/>
              <a:pathLst>
                <a:path w="1084" h="285">
                  <a:moveTo>
                    <a:pt x="0" y="285"/>
                  </a:moveTo>
                  <a:lnTo>
                    <a:pt x="1084" y="285"/>
                  </a:lnTo>
                  <a:lnTo>
                    <a:pt x="800"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20" name="Freeform 48"/>
            <p:cNvSpPr>
              <a:spLocks/>
            </p:cNvSpPr>
            <p:nvPr userDrawn="1"/>
          </p:nvSpPr>
          <p:spPr bwMode="auto">
            <a:xfrm>
              <a:off x="17" y="611"/>
              <a:ext cx="1680" cy="285"/>
            </a:xfrm>
            <a:custGeom>
              <a:avLst/>
              <a:gdLst/>
              <a:ahLst/>
              <a:cxnLst>
                <a:cxn ang="0">
                  <a:pos x="0" y="285"/>
                </a:cxn>
                <a:cxn ang="0">
                  <a:pos x="1680" y="285"/>
                </a:cxn>
                <a:cxn ang="0">
                  <a:pos x="1395" y="0"/>
                </a:cxn>
                <a:cxn ang="0">
                  <a:pos x="0" y="0"/>
                </a:cxn>
                <a:cxn ang="0">
                  <a:pos x="0" y="285"/>
                </a:cxn>
              </a:cxnLst>
              <a:rect l="0" t="0" r="r" b="b"/>
              <a:pathLst>
                <a:path w="1680" h="285">
                  <a:moveTo>
                    <a:pt x="0" y="285"/>
                  </a:moveTo>
                  <a:lnTo>
                    <a:pt x="1680" y="285"/>
                  </a:lnTo>
                  <a:lnTo>
                    <a:pt x="1395" y="0"/>
                  </a:lnTo>
                  <a:lnTo>
                    <a:pt x="0" y="0"/>
                  </a:lnTo>
                  <a:lnTo>
                    <a:pt x="0" y="285"/>
                  </a:lnTo>
                  <a:close/>
                </a:path>
              </a:pathLst>
            </a:custGeom>
            <a:solidFill>
              <a:srgbClr val="506697"/>
            </a:solidFill>
            <a:ln w="14351">
              <a:noFill/>
              <a:prstDash val="solid"/>
              <a:round/>
              <a:headEnd/>
              <a:tailEnd/>
            </a:ln>
          </p:spPr>
          <p:txBody>
            <a:bodyPr/>
            <a:lstStyle/>
            <a:p>
              <a:endParaRPr lang="en-US"/>
            </a:p>
          </p:txBody>
        </p:sp>
      </p:grpSp>
      <p:pic>
        <p:nvPicPr>
          <p:cNvPr id="3122" name="Picture 50" descr="SEI_CMU_1Line_White"/>
          <p:cNvPicPr>
            <a:picLocks noChangeAspect="1" noChangeArrowheads="1"/>
          </p:cNvPicPr>
          <p:nvPr userDrawn="1"/>
        </p:nvPicPr>
        <p:blipFill>
          <a:blip r:embed="rId2" cstate="print"/>
          <a:srcRect/>
          <a:stretch>
            <a:fillRect/>
          </a:stretch>
        </p:blipFill>
        <p:spPr bwMode="auto">
          <a:xfrm>
            <a:off x="438150" y="6338888"/>
            <a:ext cx="5581650" cy="346075"/>
          </a:xfrm>
          <a:prstGeom prst="rect">
            <a:avLst/>
          </a:prstGeom>
          <a:noFill/>
        </p:spPr>
      </p:pic>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May 2013</a:t>
            </a:r>
            <a:endParaRPr lang="en-US" dirty="0"/>
          </a:p>
        </p:txBody>
      </p:sp>
    </p:spTree>
  </p:cSld>
  <p:clrMapOvr>
    <a:masterClrMapping/>
  </p:clrMapOvr>
  <p:transition/>
  <p:timing>
    <p:tnLst>
      <p:par>
        <p:cTn id="1" dur="indefinite" restart="never" nodeType="tmRoot"/>
      </p:par>
    </p:tnLst>
  </p:timing>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95400"/>
            <a:ext cx="4000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95400"/>
            <a:ext cx="4000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22275"/>
            <a:ext cx="2038350" cy="5673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22275"/>
            <a:ext cx="5962650" cy="5673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841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33400" y="1295400"/>
            <a:ext cx="4000500" cy="4800600"/>
          </a:xfrm>
        </p:spPr>
        <p:txBody>
          <a:bodyPr/>
          <a:lstStyle/>
          <a:p>
            <a:r>
              <a:rPr lang="en-US" smtClean="0"/>
              <a:t>Click icon to add chart</a:t>
            </a:r>
            <a:endParaRPr lang="en-US"/>
          </a:p>
        </p:txBody>
      </p:sp>
      <p:sp>
        <p:nvSpPr>
          <p:cNvPr id="4" name="Text Placeholder 3"/>
          <p:cNvSpPr>
            <a:spLocks noGrp="1"/>
          </p:cNvSpPr>
          <p:nvPr>
            <p:ph type="body" sz="half" idx="2"/>
          </p:nvPr>
        </p:nvSpPr>
        <p:spPr>
          <a:xfrm>
            <a:off x="4686300" y="1295400"/>
            <a:ext cx="40005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9988"/>
            <a:ext cx="1905000" cy="455612"/>
          </a:xfrm>
        </p:spPr>
        <p:txBody>
          <a:bodyPr/>
          <a:lstStyle>
            <a:lvl1pPr>
              <a:defRPr/>
            </a:lvl1pPr>
          </a:lstStyle>
          <a:p>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31" name="Rectangle 7"/>
          <p:cNvSpPr>
            <a:spLocks noGrp="1" noChangeArrowheads="1"/>
          </p:cNvSpPr>
          <p:nvPr>
            <p:ph type="dt" sz="half" idx="2"/>
          </p:nvPr>
        </p:nvSpPr>
        <p:spPr bwMode="auto">
          <a:xfrm>
            <a:off x="685800" y="6249988"/>
            <a:ext cx="1905000" cy="455612"/>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l" eaLnBrk="0" hangingPunct="0">
              <a:spcBef>
                <a:spcPct val="0"/>
              </a:spcBef>
              <a:defRPr sz="1300" b="0">
                <a:latin typeface="Times" pitchFamily="1" charset="0"/>
              </a:defRPr>
            </a:lvl1pPr>
          </a:lstStyle>
          <a:p>
            <a:endParaRPr lang="en-US"/>
          </a:p>
        </p:txBody>
      </p:sp>
      <p:sp>
        <p:nvSpPr>
          <p:cNvPr id="1032" name="Rectangle 8"/>
          <p:cNvSpPr>
            <a:spLocks noChangeArrowheads="1"/>
          </p:cNvSpPr>
          <p:nvPr/>
        </p:nvSpPr>
        <p:spPr bwMode="auto">
          <a:xfrm>
            <a:off x="0" y="6151563"/>
            <a:ext cx="9144000" cy="706437"/>
          </a:xfrm>
          <a:prstGeom prst="rect">
            <a:avLst/>
          </a:prstGeom>
          <a:solidFill>
            <a:srgbClr val="000000"/>
          </a:solidFill>
          <a:ln w="9525">
            <a:noFill/>
            <a:miter lim="800000"/>
            <a:headEnd/>
            <a:tailEnd/>
          </a:ln>
          <a:effectLst/>
        </p:spPr>
        <p:txBody>
          <a:bodyPr lIns="0" tIns="0" rIns="0" bIns="0" anchor="ctr">
            <a:spAutoFit/>
          </a:bodyPr>
          <a:lstStyle/>
          <a:p>
            <a:endParaRPr lang="en-US"/>
          </a:p>
        </p:txBody>
      </p:sp>
      <p:sp>
        <p:nvSpPr>
          <p:cNvPr id="1033" name="Rectangle 9"/>
          <p:cNvSpPr>
            <a:spLocks noGrp="1" noChangeArrowheads="1"/>
          </p:cNvSpPr>
          <p:nvPr>
            <p:ph type="body" idx="1"/>
          </p:nvPr>
        </p:nvSpPr>
        <p:spPr bwMode="gray">
          <a:xfrm>
            <a:off x="533400" y="1295400"/>
            <a:ext cx="81534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4" name="Rectangle 10"/>
          <p:cNvSpPr>
            <a:spLocks noGrp="1" noChangeArrowheads="1"/>
          </p:cNvSpPr>
          <p:nvPr>
            <p:ph type="title"/>
          </p:nvPr>
        </p:nvSpPr>
        <p:spPr bwMode="auto">
          <a:xfrm>
            <a:off x="533400" y="422275"/>
            <a:ext cx="8153400" cy="38417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US" dirty="0" smtClean="0"/>
              <a:t>Click to edit Master title style</a:t>
            </a:r>
          </a:p>
        </p:txBody>
      </p:sp>
      <p:sp>
        <p:nvSpPr>
          <p:cNvPr id="1035" name="Rectangle 11"/>
          <p:cNvSpPr>
            <a:spLocks noChangeArrowheads="1"/>
          </p:cNvSpPr>
          <p:nvPr/>
        </p:nvSpPr>
        <p:spPr bwMode="ltGray">
          <a:xfrm>
            <a:off x="7823200" y="6430963"/>
            <a:ext cx="838200" cy="165100"/>
          </a:xfrm>
          <a:prstGeom prst="rect">
            <a:avLst/>
          </a:prstGeom>
          <a:noFill/>
          <a:ln w="9525">
            <a:noFill/>
            <a:miter lim="800000"/>
            <a:headEnd/>
            <a:tailEnd/>
          </a:ln>
          <a:effectLst/>
        </p:spPr>
        <p:txBody>
          <a:bodyPr lIns="0" tIns="0" rIns="0" bIns="0" anchor="ctr">
            <a:spAutoFit/>
          </a:bodyPr>
          <a:lstStyle/>
          <a:p>
            <a:pPr algn="r" eaLnBrk="0" hangingPunct="0">
              <a:lnSpc>
                <a:spcPts val="1300"/>
              </a:lnSpc>
              <a:spcBef>
                <a:spcPct val="0"/>
              </a:spcBef>
            </a:pPr>
            <a:fld id="{5AA1AC9C-678F-4F94-BEAA-24498E25E435}" type="slidenum">
              <a:rPr lang="en-US" sz="800">
                <a:solidFill>
                  <a:schemeClr val="bg1"/>
                </a:solidFill>
              </a:rPr>
              <a:pPr algn="r" eaLnBrk="0" hangingPunct="0">
                <a:lnSpc>
                  <a:spcPts val="1300"/>
                </a:lnSpc>
                <a:spcBef>
                  <a:spcPct val="0"/>
                </a:spcBef>
              </a:pPr>
              <a:t>‹#›</a:t>
            </a:fld>
            <a:endParaRPr lang="en-US" sz="800">
              <a:solidFill>
                <a:schemeClr val="bg1"/>
              </a:solidFill>
            </a:endParaRPr>
          </a:p>
        </p:txBody>
      </p:sp>
      <p:sp>
        <p:nvSpPr>
          <p:cNvPr id="1097" name="Rectangle 73"/>
          <p:cNvSpPr>
            <a:spLocks noChangeArrowheads="1"/>
          </p:cNvSpPr>
          <p:nvPr/>
        </p:nvSpPr>
        <p:spPr bwMode="ltGray">
          <a:xfrm>
            <a:off x="6172200" y="6247268"/>
            <a:ext cx="2286000" cy="530902"/>
          </a:xfrm>
          <a:prstGeom prst="rect">
            <a:avLst/>
          </a:prstGeom>
          <a:noFill/>
          <a:ln w="9525">
            <a:noFill/>
            <a:miter lim="800000"/>
            <a:headEnd/>
            <a:tailEnd/>
          </a:ln>
          <a:effectLst/>
        </p:spPr>
        <p:txBody>
          <a:bodyPr lIns="45714" tIns="45714" rIns="45714" bIns="45714" anchor="ctr">
            <a:spAutoFit/>
          </a:bodyPr>
          <a:lstStyle/>
          <a:p>
            <a:pPr algn="l" eaLnBrk="0" hangingPunct="0">
              <a:spcBef>
                <a:spcPct val="0"/>
              </a:spcBef>
            </a:pPr>
            <a:r>
              <a:rPr lang="en-US" sz="900" b="0" dirty="0" smtClean="0">
                <a:solidFill>
                  <a:schemeClr val="bg1"/>
                </a:solidFill>
              </a:rPr>
              <a:t>Software Assurance Competency Model</a:t>
            </a:r>
          </a:p>
          <a:p>
            <a:pPr algn="l" eaLnBrk="0" hangingPunct="0">
              <a:spcBef>
                <a:spcPct val="0"/>
              </a:spcBef>
            </a:pPr>
            <a:r>
              <a:rPr lang="en-US" sz="900" dirty="0" smtClean="0">
                <a:solidFill>
                  <a:schemeClr val="bg1"/>
                </a:solidFill>
              </a:rPr>
              <a:t>Nancy Mead, </a:t>
            </a:r>
            <a:r>
              <a:rPr lang="en-US" sz="900" dirty="0" smtClean="0">
                <a:solidFill>
                  <a:schemeClr val="bg1"/>
                </a:solidFill>
              </a:rPr>
              <a:t>May 20, </a:t>
            </a:r>
            <a:r>
              <a:rPr lang="en-US" sz="900" dirty="0" smtClean="0">
                <a:solidFill>
                  <a:schemeClr val="bg1"/>
                </a:solidFill>
              </a:rPr>
              <a:t>2013</a:t>
            </a:r>
            <a:endParaRPr lang="en-US" sz="700" dirty="0" smtClean="0">
              <a:solidFill>
                <a:schemeClr val="bg1"/>
              </a:solidFill>
            </a:endParaRPr>
          </a:p>
          <a:p>
            <a:pPr algn="l" eaLnBrk="0" hangingPunct="0">
              <a:lnSpc>
                <a:spcPct val="150000"/>
              </a:lnSpc>
              <a:spcBef>
                <a:spcPct val="0"/>
              </a:spcBef>
            </a:pPr>
            <a:r>
              <a:rPr lang="en-US" sz="700" b="1" spc="0" dirty="0" smtClean="0">
                <a:solidFill>
                  <a:schemeClr val="bg1"/>
                </a:solidFill>
              </a:rPr>
              <a:t>©</a:t>
            </a:r>
            <a:r>
              <a:rPr lang="en-US" sz="700" b="1" spc="0" baseline="0" dirty="0" smtClean="0">
                <a:solidFill>
                  <a:schemeClr val="bg1"/>
                </a:solidFill>
              </a:rPr>
              <a:t> 2013 Carnegie Mellon University</a:t>
            </a:r>
            <a:endParaRPr lang="en-US" sz="700" b="0" spc="0" dirty="0">
              <a:solidFill>
                <a:schemeClr val="bg1"/>
              </a:solidFill>
            </a:endParaRPr>
          </a:p>
        </p:txBody>
      </p:sp>
      <p:pic>
        <p:nvPicPr>
          <p:cNvPr id="1099" name="Picture 75" descr="SEI_CMU_1Line_White"/>
          <p:cNvPicPr>
            <a:picLocks noChangeAspect="1" noChangeArrowheads="1"/>
          </p:cNvPicPr>
          <p:nvPr/>
        </p:nvPicPr>
        <p:blipFill>
          <a:blip r:embed="rId14" cstate="print"/>
          <a:srcRect/>
          <a:stretch>
            <a:fillRect/>
          </a:stretch>
        </p:blipFill>
        <p:spPr bwMode="auto">
          <a:xfrm>
            <a:off x="438150" y="6338888"/>
            <a:ext cx="5581650" cy="3460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l" rtl="0" eaLnBrk="1" fontAlgn="base" hangingPunct="1">
        <a:lnSpc>
          <a:spcPct val="90000"/>
        </a:lnSpc>
        <a:spcBef>
          <a:spcPct val="0"/>
        </a:spcBef>
        <a:spcAft>
          <a:spcPct val="0"/>
        </a:spcAft>
        <a:defRPr sz="2800" b="1">
          <a:solidFill>
            <a:schemeClr val="tx1"/>
          </a:solidFill>
          <a:latin typeface="+mj-lt"/>
          <a:ea typeface="+mj-ea"/>
          <a:cs typeface="+mj-cs"/>
        </a:defRPr>
      </a:lvl1pPr>
      <a:lvl2pPr algn="l" rtl="0" eaLnBrk="1" fontAlgn="base" hangingPunct="1">
        <a:lnSpc>
          <a:spcPct val="90000"/>
        </a:lnSpc>
        <a:spcBef>
          <a:spcPct val="0"/>
        </a:spcBef>
        <a:spcAft>
          <a:spcPct val="0"/>
        </a:spcAft>
        <a:defRPr sz="2800" b="1">
          <a:solidFill>
            <a:schemeClr val="tx1"/>
          </a:solidFill>
          <a:latin typeface="Arial" charset="0"/>
        </a:defRPr>
      </a:lvl2pPr>
      <a:lvl3pPr algn="l" rtl="0" eaLnBrk="1" fontAlgn="base" hangingPunct="1">
        <a:lnSpc>
          <a:spcPct val="90000"/>
        </a:lnSpc>
        <a:spcBef>
          <a:spcPct val="0"/>
        </a:spcBef>
        <a:spcAft>
          <a:spcPct val="0"/>
        </a:spcAft>
        <a:defRPr sz="2800" b="1">
          <a:solidFill>
            <a:schemeClr val="tx1"/>
          </a:solidFill>
          <a:latin typeface="Arial" charset="0"/>
        </a:defRPr>
      </a:lvl3pPr>
      <a:lvl4pPr algn="l" rtl="0" eaLnBrk="1" fontAlgn="base" hangingPunct="1">
        <a:lnSpc>
          <a:spcPct val="90000"/>
        </a:lnSpc>
        <a:spcBef>
          <a:spcPct val="0"/>
        </a:spcBef>
        <a:spcAft>
          <a:spcPct val="0"/>
        </a:spcAft>
        <a:defRPr sz="2800" b="1">
          <a:solidFill>
            <a:schemeClr val="tx1"/>
          </a:solidFill>
          <a:latin typeface="Arial" charset="0"/>
        </a:defRPr>
      </a:lvl4pPr>
      <a:lvl5pPr algn="l" rtl="0" eaLnBrk="1" fontAlgn="base" hangingPunct="1">
        <a:lnSpc>
          <a:spcPct val="90000"/>
        </a:lnSpc>
        <a:spcBef>
          <a:spcPct val="0"/>
        </a:spcBef>
        <a:spcAft>
          <a:spcPct val="0"/>
        </a:spcAft>
        <a:defRPr sz="2800" b="1">
          <a:solidFill>
            <a:schemeClr val="tx1"/>
          </a:solidFill>
          <a:latin typeface="Arial" charset="0"/>
        </a:defRPr>
      </a:lvl5pPr>
      <a:lvl6pPr marL="457200" algn="l" rtl="0" eaLnBrk="1" fontAlgn="base" hangingPunct="1">
        <a:lnSpc>
          <a:spcPct val="90000"/>
        </a:lnSpc>
        <a:spcBef>
          <a:spcPct val="0"/>
        </a:spcBef>
        <a:spcAft>
          <a:spcPct val="0"/>
        </a:spcAft>
        <a:defRPr sz="2800" b="1">
          <a:solidFill>
            <a:schemeClr val="tx1"/>
          </a:solidFill>
          <a:latin typeface="Arial" charset="0"/>
        </a:defRPr>
      </a:lvl6pPr>
      <a:lvl7pPr marL="914400" algn="l" rtl="0" eaLnBrk="1" fontAlgn="base" hangingPunct="1">
        <a:lnSpc>
          <a:spcPct val="90000"/>
        </a:lnSpc>
        <a:spcBef>
          <a:spcPct val="0"/>
        </a:spcBef>
        <a:spcAft>
          <a:spcPct val="0"/>
        </a:spcAft>
        <a:defRPr sz="2800" b="1">
          <a:solidFill>
            <a:schemeClr val="tx1"/>
          </a:solidFill>
          <a:latin typeface="Arial" charset="0"/>
        </a:defRPr>
      </a:lvl7pPr>
      <a:lvl8pPr marL="1371600" algn="l" rtl="0" eaLnBrk="1" fontAlgn="base" hangingPunct="1">
        <a:lnSpc>
          <a:spcPct val="90000"/>
        </a:lnSpc>
        <a:spcBef>
          <a:spcPct val="0"/>
        </a:spcBef>
        <a:spcAft>
          <a:spcPct val="0"/>
        </a:spcAft>
        <a:defRPr sz="2800" b="1">
          <a:solidFill>
            <a:schemeClr val="tx1"/>
          </a:solidFill>
          <a:latin typeface="Arial" charset="0"/>
        </a:defRPr>
      </a:lvl8pPr>
      <a:lvl9pPr marL="1828800" algn="l" rtl="0" eaLnBrk="1" fontAlgn="base" hangingPunct="1">
        <a:lnSpc>
          <a:spcPct val="90000"/>
        </a:lnSpc>
        <a:spcBef>
          <a:spcPct val="0"/>
        </a:spcBef>
        <a:spcAft>
          <a:spcPct val="0"/>
        </a:spcAft>
        <a:defRPr sz="2800" b="1">
          <a:solidFill>
            <a:schemeClr val="tx1"/>
          </a:solidFill>
          <a:latin typeface="Arial" charset="0"/>
        </a:defRPr>
      </a:lvl9pPr>
    </p:titleStyle>
    <p:bodyStyle>
      <a:lvl1pPr algn="l" rtl="0" eaLnBrk="1" fontAlgn="base" hangingPunct="1">
        <a:lnSpc>
          <a:spcPct val="95000"/>
        </a:lnSpc>
        <a:spcBef>
          <a:spcPct val="0"/>
        </a:spcBef>
        <a:spcAft>
          <a:spcPct val="25000"/>
        </a:spcAft>
        <a:buSzPct val="70000"/>
        <a:defRPr sz="2000">
          <a:solidFill>
            <a:schemeClr val="tx1"/>
          </a:solidFill>
          <a:latin typeface="+mn-lt"/>
          <a:ea typeface="+mn-ea"/>
          <a:cs typeface="+mn-cs"/>
        </a:defRPr>
      </a:lvl1pPr>
      <a:lvl2pPr marL="284163" indent="-169863" algn="l" rtl="0" eaLnBrk="1" fontAlgn="base" hangingPunct="1">
        <a:lnSpc>
          <a:spcPct val="95000"/>
        </a:lnSpc>
        <a:spcBef>
          <a:spcPct val="0"/>
        </a:spcBef>
        <a:spcAft>
          <a:spcPct val="25000"/>
        </a:spcAft>
        <a:buFont typeface="Times" pitchFamily="1" charset="0"/>
        <a:buChar char="•"/>
        <a:defRPr>
          <a:solidFill>
            <a:srgbClr val="3C4F82"/>
          </a:solidFill>
          <a:latin typeface="+mn-lt"/>
        </a:defRPr>
      </a:lvl2pPr>
      <a:lvl3pPr marL="576263" indent="-179388" algn="l" rtl="0" eaLnBrk="1" fontAlgn="base" hangingPunct="1">
        <a:lnSpc>
          <a:spcPct val="95000"/>
        </a:lnSpc>
        <a:spcBef>
          <a:spcPct val="0"/>
        </a:spcBef>
        <a:spcAft>
          <a:spcPct val="25000"/>
        </a:spcAft>
        <a:buFont typeface="Times" pitchFamily="1" charset="0"/>
        <a:buChar char="–"/>
        <a:defRPr>
          <a:solidFill>
            <a:srgbClr val="3C4F82"/>
          </a:solidFill>
          <a:latin typeface="+mn-lt"/>
        </a:defRPr>
      </a:lvl3pPr>
      <a:lvl4pPr marL="858838" indent="-168275" algn="l" rtl="0" eaLnBrk="1" fontAlgn="base" hangingPunct="1">
        <a:lnSpc>
          <a:spcPct val="95000"/>
        </a:lnSpc>
        <a:spcBef>
          <a:spcPct val="0"/>
        </a:spcBef>
        <a:spcAft>
          <a:spcPct val="25000"/>
        </a:spcAft>
        <a:buChar char="•"/>
        <a:defRPr>
          <a:solidFill>
            <a:srgbClr val="727272"/>
          </a:solidFill>
          <a:latin typeface="+mn-lt"/>
        </a:defRPr>
      </a:lvl4pPr>
      <a:lvl5pPr marL="11430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5pPr>
      <a:lvl6pPr marL="16002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6pPr>
      <a:lvl7pPr marL="20574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7pPr>
      <a:lvl8pPr marL="25146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8pPr>
      <a:lvl9pPr marL="29718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emf"/><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sei.cmu.edu/library/abstracts/reports/13tn004.cf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ert.org/mswa/"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permission@sei.cmu.edu"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Rectangle 2"/>
          <p:cNvSpPr>
            <a:spLocks noChangeArrowheads="1"/>
          </p:cNvSpPr>
          <p:nvPr/>
        </p:nvSpPr>
        <p:spPr bwMode="auto">
          <a:xfrm>
            <a:off x="4181475" y="5726113"/>
            <a:ext cx="184150" cy="396875"/>
          </a:xfrm>
          <a:prstGeom prst="rect">
            <a:avLst/>
          </a:prstGeom>
          <a:noFill/>
          <a:ln w="6350">
            <a:noFill/>
            <a:miter lim="800000"/>
            <a:headEnd/>
            <a:tailEnd/>
          </a:ln>
          <a:effectLst/>
        </p:spPr>
        <p:txBody>
          <a:bodyPr wrap="none" anchor="ctr">
            <a:spAutoFit/>
          </a:bodyPr>
          <a:lstStyle/>
          <a:p>
            <a:endParaRPr lang="en-US" b="0" dirty="0"/>
          </a:p>
        </p:txBody>
      </p:sp>
      <p:sp>
        <p:nvSpPr>
          <p:cNvPr id="875523" name="Rectangle 3"/>
          <p:cNvSpPr>
            <a:spLocks noGrp="1" noChangeArrowheads="1"/>
          </p:cNvSpPr>
          <p:nvPr>
            <p:ph type="ctrTitle"/>
          </p:nvPr>
        </p:nvSpPr>
        <p:spPr>
          <a:xfrm>
            <a:off x="4289947" y="1752600"/>
            <a:ext cx="4267200" cy="2123646"/>
          </a:xfrm>
        </p:spPr>
        <p:txBody>
          <a:bodyPr/>
          <a:lstStyle/>
          <a:p>
            <a:r>
              <a:rPr lang="en-US" dirty="0">
                <a:solidFill>
                  <a:srgbClr val="FFFFFF"/>
                </a:solidFill>
              </a:rPr>
              <a:t>The Software Assurance Competency Model: A Roadmap to Enhance Personal Professional Capability</a:t>
            </a:r>
            <a:r>
              <a:rPr lang="en-US" dirty="0"/>
              <a:t/>
            </a:r>
            <a:br>
              <a:rPr lang="en-US" dirty="0"/>
            </a:br>
            <a:endParaRPr lang="en-US" dirty="0"/>
          </a:p>
        </p:txBody>
      </p:sp>
      <p:sp>
        <p:nvSpPr>
          <p:cNvPr id="875524" name="Rectangle 4"/>
          <p:cNvSpPr>
            <a:spLocks noGrp="1" noChangeArrowheads="1"/>
          </p:cNvSpPr>
          <p:nvPr>
            <p:ph type="subTitle" idx="1"/>
          </p:nvPr>
        </p:nvSpPr>
        <p:spPr/>
        <p:txBody>
          <a:bodyPr/>
          <a:lstStyle/>
          <a:p>
            <a:r>
              <a:rPr lang="en-US" dirty="0"/>
              <a:t>Software Engineering Institute</a:t>
            </a:r>
          </a:p>
          <a:p>
            <a:r>
              <a:rPr lang="en-US" dirty="0"/>
              <a:t>Carnegie Mellon University</a:t>
            </a:r>
          </a:p>
          <a:p>
            <a:r>
              <a:rPr lang="en-US" dirty="0"/>
              <a:t>Pittsburgh, PA  15213</a:t>
            </a:r>
          </a:p>
          <a:p>
            <a:endParaRPr lang="en-US" dirty="0"/>
          </a:p>
          <a:p>
            <a:r>
              <a:rPr lang="en-US" dirty="0" smtClean="0"/>
              <a:t>Nancy R. Mead, PhD</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Definition of Software Assurance</a:t>
            </a:r>
            <a:endParaRPr lang="en-US" dirty="0"/>
          </a:p>
        </p:txBody>
      </p:sp>
      <p:sp>
        <p:nvSpPr>
          <p:cNvPr id="877571" name="Rectangle 3"/>
          <p:cNvSpPr>
            <a:spLocks noGrp="1" noChangeArrowheads="1"/>
          </p:cNvSpPr>
          <p:nvPr>
            <p:ph type="body" idx="1"/>
          </p:nvPr>
        </p:nvSpPr>
        <p:spPr/>
        <p:txBody>
          <a:bodyPr/>
          <a:lstStyle/>
          <a:p>
            <a:r>
              <a:rPr lang="en-US" dirty="0" smtClean="0"/>
              <a:t>The </a:t>
            </a:r>
            <a:r>
              <a:rPr lang="en-US" dirty="0"/>
              <a:t>following definition of software assurance </a:t>
            </a:r>
            <a:r>
              <a:rPr lang="en-US" dirty="0" smtClean="0"/>
              <a:t>is used:</a:t>
            </a:r>
            <a:endParaRPr lang="en-US" dirty="0"/>
          </a:p>
          <a:p>
            <a:pPr>
              <a:lnSpc>
                <a:spcPct val="120000"/>
              </a:lnSpc>
              <a:spcBef>
                <a:spcPts val="1200"/>
              </a:spcBef>
            </a:pPr>
            <a:r>
              <a:rPr lang="en-US" i="1" dirty="0"/>
              <a:t>Application of technologies and processes to achieve a required level of confidence that software systems and services function in the intended manner, are free from accidental or intentional vulnerabilities, provide security capabilities appropriate to the threat environment, and recover from intrusions and failures.</a:t>
            </a:r>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124070107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Motivation for the competency model</a:t>
            </a:r>
            <a:endParaRPr lang="en-US" dirty="0"/>
          </a:p>
        </p:txBody>
      </p:sp>
      <p:sp>
        <p:nvSpPr>
          <p:cNvPr id="877571" name="Rectangle 3"/>
          <p:cNvSpPr>
            <a:spLocks noGrp="1" noChangeArrowheads="1"/>
          </p:cNvSpPr>
          <p:nvPr>
            <p:ph type="body" idx="1"/>
          </p:nvPr>
        </p:nvSpPr>
        <p:spPr/>
        <p:txBody>
          <a:bodyPr/>
          <a:lstStyle/>
          <a:p>
            <a:r>
              <a:rPr lang="en-US" dirty="0" smtClean="0"/>
              <a:t>Industry concerns:</a:t>
            </a:r>
          </a:p>
          <a:p>
            <a:pPr lvl="1">
              <a:spcBef>
                <a:spcPts val="600"/>
              </a:spcBef>
            </a:pPr>
            <a:r>
              <a:rPr lang="en-US" dirty="0" smtClean="0"/>
              <a:t>Unable to describe or assess software assurance (SwA) skills of candidate employees</a:t>
            </a:r>
          </a:p>
          <a:p>
            <a:pPr lvl="1">
              <a:spcBef>
                <a:spcPts val="600"/>
              </a:spcBef>
            </a:pPr>
            <a:r>
              <a:rPr lang="en-US" dirty="0" smtClean="0"/>
              <a:t>Insufficient number of qualified candidates</a:t>
            </a:r>
          </a:p>
          <a:p>
            <a:pPr lvl="1">
              <a:spcBef>
                <a:spcPts val="600"/>
              </a:spcBef>
            </a:pPr>
            <a:r>
              <a:rPr lang="en-US" dirty="0" smtClean="0"/>
              <a:t>New employees need additional SwA skills training in order to perform their jobs</a:t>
            </a:r>
          </a:p>
          <a:p>
            <a:pPr lvl="0"/>
            <a:r>
              <a:rPr lang="en-US" dirty="0" smtClean="0">
                <a:solidFill>
                  <a:srgbClr val="000000"/>
                </a:solidFill>
              </a:rPr>
              <a:t>Education and training </a:t>
            </a:r>
            <a:r>
              <a:rPr lang="en-US" dirty="0">
                <a:solidFill>
                  <a:srgbClr val="000000"/>
                </a:solidFill>
              </a:rPr>
              <a:t>concerns</a:t>
            </a:r>
            <a:r>
              <a:rPr lang="en-US" dirty="0" smtClean="0">
                <a:solidFill>
                  <a:srgbClr val="000000"/>
                </a:solidFill>
              </a:rPr>
              <a:t>:</a:t>
            </a:r>
            <a:endParaRPr lang="en-US" dirty="0" smtClean="0"/>
          </a:p>
          <a:p>
            <a:pPr lvl="1">
              <a:spcBef>
                <a:spcPts val="600"/>
              </a:spcBef>
            </a:pPr>
            <a:r>
              <a:rPr lang="en-US" dirty="0" smtClean="0"/>
              <a:t>No standard SwA curricula being offered</a:t>
            </a:r>
          </a:p>
          <a:p>
            <a:pPr lvl="1">
              <a:spcBef>
                <a:spcPts val="600"/>
              </a:spcBef>
            </a:pPr>
            <a:r>
              <a:rPr lang="en-US" dirty="0" smtClean="0"/>
              <a:t>Difficult for universities to address the need</a:t>
            </a:r>
          </a:p>
          <a:p>
            <a:pPr lvl="1">
              <a:spcBef>
                <a:spcPts val="600"/>
              </a:spcBef>
            </a:pPr>
            <a:r>
              <a:rPr lang="en-US" dirty="0" smtClean="0"/>
              <a:t>Lack of resources and course materials</a:t>
            </a:r>
            <a:endParaRPr lang="en-US" dirty="0"/>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255962328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Software Assurance Curriculum Project</a:t>
            </a:r>
            <a:endParaRPr lang="en-US" dirty="0"/>
          </a:p>
        </p:txBody>
      </p:sp>
      <p:pic>
        <p:nvPicPr>
          <p:cNvPr id="4" name="Picture 3" descr="E:\blaswell 2009\secure-code copy.png"/>
          <p:cNvPicPr>
            <a:picLocks noChangeAspect="1" noChangeArrowheads="1"/>
          </p:cNvPicPr>
          <p:nvPr/>
        </p:nvPicPr>
        <p:blipFill>
          <a:blip r:embed="rId3" cstate="print"/>
          <a:srcRect/>
          <a:stretch>
            <a:fillRect/>
          </a:stretch>
        </p:blipFill>
        <p:spPr bwMode="auto">
          <a:xfrm>
            <a:off x="797092" y="1661362"/>
            <a:ext cx="5428698" cy="3960218"/>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457199" y="1981200"/>
            <a:ext cx="8534401" cy="4419600"/>
          </a:xfrm>
          <a:prstGeom prst="rect">
            <a:avLst/>
          </a:prstGeom>
          <a:noFill/>
          <a:ln w="9525">
            <a:noFill/>
            <a:miter lim="800000"/>
            <a:headEnd/>
            <a:tailEnd/>
          </a:ln>
        </p:spPr>
      </p:pic>
      <p:sp>
        <p:nvSpPr>
          <p:cNvPr id="7" name="Rectangle 53"/>
          <p:cNvSpPr>
            <a:spLocks noChangeArrowheads="1"/>
          </p:cNvSpPr>
          <p:nvPr/>
        </p:nvSpPr>
        <p:spPr bwMode="auto">
          <a:xfrm rot="1617195">
            <a:off x="4988109" y="3948657"/>
            <a:ext cx="1743215" cy="152904"/>
          </a:xfrm>
          <a:prstGeom prst="rect">
            <a:avLst/>
          </a:prstGeom>
          <a:solidFill>
            <a:srgbClr val="77933C"/>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defRPr/>
            </a:pPr>
            <a:endParaRPr lang="en-US" sz="1100" dirty="0"/>
          </a:p>
        </p:txBody>
      </p:sp>
      <p:sp>
        <p:nvSpPr>
          <p:cNvPr id="8" name="Rectangle 47"/>
          <p:cNvSpPr>
            <a:spLocks noChangeArrowheads="1"/>
          </p:cNvSpPr>
          <p:nvPr/>
        </p:nvSpPr>
        <p:spPr bwMode="auto">
          <a:xfrm rot="6584157" flipH="1">
            <a:off x="983342" y="2703459"/>
            <a:ext cx="642715" cy="113003"/>
          </a:xfrm>
          <a:prstGeom prst="rect">
            <a:avLst/>
          </a:prstGeom>
          <a:solidFill>
            <a:srgbClr val="D99694"/>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defRPr/>
            </a:pPr>
            <a:endParaRPr lang="en-US" sz="1100" dirty="0">
              <a:solidFill>
                <a:schemeClr val="lt1"/>
              </a:solidFill>
            </a:endParaRPr>
          </a:p>
        </p:txBody>
      </p:sp>
      <p:sp>
        <p:nvSpPr>
          <p:cNvPr id="9" name="Rectangle 41"/>
          <p:cNvSpPr>
            <a:spLocks noChangeArrowheads="1"/>
          </p:cNvSpPr>
          <p:nvPr/>
        </p:nvSpPr>
        <p:spPr bwMode="auto">
          <a:xfrm rot="15176601">
            <a:off x="1345839" y="4374023"/>
            <a:ext cx="1122942" cy="138536"/>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lgn="l">
              <a:spcBef>
                <a:spcPct val="50000"/>
              </a:spcBef>
            </a:pPr>
            <a:endParaRPr lang="en-US" sz="1100" b="0" dirty="0"/>
          </a:p>
        </p:txBody>
      </p:sp>
      <p:sp>
        <p:nvSpPr>
          <p:cNvPr id="10" name="Rectangle 37"/>
          <p:cNvSpPr>
            <a:spLocks noChangeArrowheads="1"/>
          </p:cNvSpPr>
          <p:nvPr/>
        </p:nvSpPr>
        <p:spPr bwMode="auto">
          <a:xfrm rot="7344541">
            <a:off x="2267266" y="4538232"/>
            <a:ext cx="1234537" cy="92634"/>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pPr>
            <a:endParaRPr lang="en-US" sz="1100" dirty="0"/>
          </a:p>
        </p:txBody>
      </p:sp>
      <p:sp>
        <p:nvSpPr>
          <p:cNvPr id="11" name="Rectangle 35"/>
          <p:cNvSpPr>
            <a:spLocks noChangeArrowheads="1"/>
          </p:cNvSpPr>
          <p:nvPr/>
        </p:nvSpPr>
        <p:spPr bwMode="auto">
          <a:xfrm rot="7641995">
            <a:off x="5642569" y="2478551"/>
            <a:ext cx="1158122" cy="198775"/>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defRPr/>
            </a:pPr>
            <a:endParaRPr lang="en-US" sz="1100" dirty="0"/>
          </a:p>
        </p:txBody>
      </p:sp>
      <p:sp>
        <p:nvSpPr>
          <p:cNvPr id="12" name="Rectangle 31"/>
          <p:cNvSpPr>
            <a:spLocks noChangeArrowheads="1"/>
          </p:cNvSpPr>
          <p:nvPr/>
        </p:nvSpPr>
        <p:spPr bwMode="auto">
          <a:xfrm>
            <a:off x="1905000" y="3505200"/>
            <a:ext cx="4691660" cy="368245"/>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defRPr/>
            </a:pPr>
            <a:endParaRPr lang="en-US" sz="1100" dirty="0"/>
          </a:p>
        </p:txBody>
      </p:sp>
      <p:sp>
        <p:nvSpPr>
          <p:cNvPr id="13" name="TextBox 12"/>
          <p:cNvSpPr txBox="1"/>
          <p:nvPr/>
        </p:nvSpPr>
        <p:spPr>
          <a:xfrm>
            <a:off x="1905000" y="4724400"/>
            <a:ext cx="914400" cy="457200"/>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lgn="ctr">
              <a:spcBef>
                <a:spcPct val="50000"/>
              </a:spcBef>
              <a:defRPr/>
            </a:pPr>
            <a:r>
              <a:rPr lang="en-US" sz="1100" dirty="0" smtClean="0"/>
              <a:t>August 2010</a:t>
            </a:r>
            <a:endParaRPr lang="en-US" sz="1100" dirty="0"/>
          </a:p>
        </p:txBody>
      </p:sp>
      <p:sp>
        <p:nvSpPr>
          <p:cNvPr id="14" name="TextBox 13"/>
          <p:cNvSpPr txBox="1"/>
          <p:nvPr/>
        </p:nvSpPr>
        <p:spPr>
          <a:xfrm>
            <a:off x="838200" y="1828800"/>
            <a:ext cx="1447800" cy="838200"/>
          </a:xfrm>
          <a:prstGeom prst="rect">
            <a:avLst/>
          </a:prstGeom>
          <a:solidFill>
            <a:srgbClr val="D99694"/>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lgn="ctr">
              <a:spcBef>
                <a:spcPct val="50000"/>
              </a:spcBef>
              <a:defRPr/>
            </a:pPr>
            <a:r>
              <a:rPr lang="en-US" sz="1100" dirty="0" smtClean="0"/>
              <a:t>Master of</a:t>
            </a:r>
            <a:br>
              <a:rPr lang="en-US" sz="1100" dirty="0" smtClean="0"/>
            </a:br>
            <a:r>
              <a:rPr lang="en-US" sz="1100" dirty="0" smtClean="0"/>
              <a:t> Software Assurance</a:t>
            </a:r>
            <a:br>
              <a:rPr lang="en-US" sz="1100" dirty="0" smtClean="0"/>
            </a:br>
            <a:r>
              <a:rPr lang="en-US" sz="1100" dirty="0" smtClean="0"/>
              <a:t> </a:t>
            </a:r>
            <a:r>
              <a:rPr lang="en-US" sz="1100" dirty="0"/>
              <a:t>Reference </a:t>
            </a:r>
            <a:r>
              <a:rPr lang="en-US" sz="1100" dirty="0" smtClean="0"/>
              <a:t/>
            </a:r>
            <a:br>
              <a:rPr lang="en-US" sz="1100" dirty="0" smtClean="0"/>
            </a:br>
            <a:r>
              <a:rPr lang="en-US" sz="1100" dirty="0" smtClean="0"/>
              <a:t>Curriculum</a:t>
            </a:r>
            <a:endParaRPr lang="en-US" sz="1100" dirty="0"/>
          </a:p>
        </p:txBody>
      </p:sp>
      <p:sp>
        <p:nvSpPr>
          <p:cNvPr id="15" name="TextBox 39"/>
          <p:cNvSpPr txBox="1">
            <a:spLocks noChangeArrowheads="1"/>
          </p:cNvSpPr>
          <p:nvPr/>
        </p:nvSpPr>
        <p:spPr bwMode="auto">
          <a:xfrm>
            <a:off x="762000" y="6367790"/>
            <a:ext cx="723826" cy="261610"/>
          </a:xfrm>
          <a:prstGeom prst="rect">
            <a:avLst/>
          </a:prstGeom>
          <a:noFill/>
          <a:ln w="9525">
            <a:noFill/>
            <a:miter lim="800000"/>
            <a:headEnd/>
            <a:tailEnd/>
          </a:ln>
        </p:spPr>
        <p:txBody>
          <a:bodyPr>
            <a:spAutoFit/>
          </a:bodyPr>
          <a:lstStyle/>
          <a:p>
            <a:pPr algn="ctr"/>
            <a:r>
              <a:rPr lang="en-US" sz="1100" b="1" dirty="0" smtClean="0"/>
              <a:t>2009</a:t>
            </a:r>
            <a:endParaRPr lang="en-US" sz="1100" b="1" dirty="0"/>
          </a:p>
        </p:txBody>
      </p:sp>
      <p:sp>
        <p:nvSpPr>
          <p:cNvPr id="16" name="TextBox 42"/>
          <p:cNvSpPr txBox="1">
            <a:spLocks noChangeArrowheads="1"/>
          </p:cNvSpPr>
          <p:nvPr/>
        </p:nvSpPr>
        <p:spPr bwMode="auto">
          <a:xfrm>
            <a:off x="8496374" y="6367790"/>
            <a:ext cx="723826" cy="261610"/>
          </a:xfrm>
          <a:prstGeom prst="rect">
            <a:avLst/>
          </a:prstGeom>
          <a:noFill/>
          <a:ln w="9525">
            <a:noFill/>
            <a:miter lim="800000"/>
            <a:headEnd/>
            <a:tailEnd/>
          </a:ln>
        </p:spPr>
        <p:txBody>
          <a:bodyPr>
            <a:spAutoFit/>
          </a:bodyPr>
          <a:lstStyle/>
          <a:p>
            <a:pPr algn="ctr"/>
            <a:r>
              <a:rPr lang="en-US" sz="1100" b="1" dirty="0" smtClean="0"/>
              <a:t>2013</a:t>
            </a:r>
            <a:endParaRPr lang="en-US" sz="1100" b="1" dirty="0"/>
          </a:p>
        </p:txBody>
      </p:sp>
      <p:sp>
        <p:nvSpPr>
          <p:cNvPr id="17" name="Rectangle 44"/>
          <p:cNvSpPr>
            <a:spLocks noChangeArrowheads="1"/>
          </p:cNvSpPr>
          <p:nvPr/>
        </p:nvSpPr>
        <p:spPr bwMode="auto">
          <a:xfrm rot="7773419">
            <a:off x="3533521" y="4391814"/>
            <a:ext cx="1371070" cy="126269"/>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pPr>
            <a:endParaRPr lang="en-US" sz="1100" dirty="0"/>
          </a:p>
        </p:txBody>
      </p:sp>
      <p:sp>
        <p:nvSpPr>
          <p:cNvPr id="18" name="TextBox 17"/>
          <p:cNvSpPr txBox="1"/>
          <p:nvPr/>
        </p:nvSpPr>
        <p:spPr>
          <a:xfrm>
            <a:off x="6477001" y="1143000"/>
            <a:ext cx="2057399" cy="1524000"/>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91440" tIns="182880" rIns="0" bIns="0" anchor="ctr"/>
          <a:lstStyle/>
          <a:p>
            <a:pPr>
              <a:spcBef>
                <a:spcPts val="400"/>
              </a:spcBef>
              <a:defRPr/>
            </a:pPr>
            <a:r>
              <a:rPr lang="en-US" sz="1400" b="1" dirty="0" smtClean="0"/>
              <a:t>Community Outreach</a:t>
            </a:r>
            <a:endParaRPr lang="en-US" sz="1400" b="1" dirty="0"/>
          </a:p>
          <a:p>
            <a:pPr>
              <a:spcBef>
                <a:spcPts val="0"/>
              </a:spcBef>
              <a:buFont typeface="Arial" pitchFamily="34" charset="0"/>
              <a:buChar char="•"/>
              <a:tabLst>
                <a:tab pos="173038" algn="l"/>
              </a:tabLst>
              <a:defRPr/>
            </a:pPr>
            <a:r>
              <a:rPr lang="en-US" sz="1300" dirty="0"/>
              <a:t> </a:t>
            </a:r>
            <a:r>
              <a:rPr lang="en-US" sz="1300" dirty="0" smtClean="0"/>
              <a:t>	</a:t>
            </a:r>
            <a:r>
              <a:rPr lang="en-US" sz="1100" dirty="0" smtClean="0"/>
              <a:t>AMCIS</a:t>
            </a:r>
            <a:endParaRPr lang="en-US" sz="1100" dirty="0"/>
          </a:p>
          <a:p>
            <a:pPr>
              <a:spcBef>
                <a:spcPts val="0"/>
              </a:spcBef>
              <a:buFont typeface="Arial" pitchFamily="34" charset="0"/>
              <a:buChar char="•"/>
              <a:tabLst>
                <a:tab pos="173038" algn="l"/>
              </a:tabLst>
              <a:defRPr/>
            </a:pPr>
            <a:r>
              <a:rPr lang="en-US" sz="1100" dirty="0"/>
              <a:t> </a:t>
            </a:r>
            <a:r>
              <a:rPr lang="en-US" sz="1100" dirty="0" smtClean="0"/>
              <a:t>	COMPSAC</a:t>
            </a:r>
            <a:endParaRPr lang="en-US" sz="1100" dirty="0"/>
          </a:p>
          <a:p>
            <a:pPr>
              <a:spcBef>
                <a:spcPts val="0"/>
              </a:spcBef>
              <a:buFont typeface="Arial" pitchFamily="34" charset="0"/>
              <a:buChar char="•"/>
              <a:tabLst>
                <a:tab pos="173038" algn="l"/>
              </a:tabLst>
              <a:defRPr/>
            </a:pPr>
            <a:r>
              <a:rPr lang="en-US" sz="1100" dirty="0"/>
              <a:t> </a:t>
            </a:r>
            <a:r>
              <a:rPr lang="en-US" sz="1100" dirty="0" smtClean="0"/>
              <a:t>	SSTC</a:t>
            </a:r>
            <a:endParaRPr lang="en-US" sz="1100" dirty="0"/>
          </a:p>
          <a:p>
            <a:pPr>
              <a:spcBef>
                <a:spcPts val="0"/>
              </a:spcBef>
              <a:buFont typeface="Arial" pitchFamily="34" charset="0"/>
              <a:buChar char="•"/>
              <a:tabLst>
                <a:tab pos="173038" algn="l"/>
              </a:tabLst>
              <a:defRPr/>
            </a:pPr>
            <a:r>
              <a:rPr lang="en-US" sz="1100" dirty="0" smtClean="0"/>
              <a:t> 	FISSEA</a:t>
            </a:r>
            <a:endParaRPr lang="en-US" sz="1100" dirty="0"/>
          </a:p>
          <a:p>
            <a:pPr>
              <a:spcBef>
                <a:spcPts val="0"/>
              </a:spcBef>
              <a:buFont typeface="Arial" pitchFamily="34" charset="0"/>
              <a:buChar char="•"/>
              <a:tabLst>
                <a:tab pos="173038" algn="l"/>
              </a:tabLst>
              <a:defRPr/>
            </a:pPr>
            <a:r>
              <a:rPr lang="en-US" sz="1100" dirty="0" smtClean="0"/>
              <a:t> 	CISSE keynote </a:t>
            </a:r>
          </a:p>
          <a:p>
            <a:pPr>
              <a:spcBef>
                <a:spcPts val="0"/>
              </a:spcBef>
              <a:buFont typeface="Arial" pitchFamily="34" charset="0"/>
              <a:buChar char="•"/>
              <a:tabLst>
                <a:tab pos="173038" algn="l"/>
              </a:tabLst>
              <a:defRPr/>
            </a:pPr>
            <a:r>
              <a:rPr lang="en-US" sz="1100" dirty="0" smtClean="0"/>
              <a:t>	170+ Members of SwA Ed</a:t>
            </a:r>
            <a:endParaRPr lang="en-US" sz="1100" dirty="0"/>
          </a:p>
          <a:p>
            <a:pPr>
              <a:spcBef>
                <a:spcPts val="400"/>
              </a:spcBef>
              <a:buFont typeface="Arial" pitchFamily="34" charset="0"/>
              <a:buChar char="•"/>
              <a:defRPr/>
            </a:pPr>
            <a:endParaRPr lang="en-US" sz="1300" dirty="0"/>
          </a:p>
        </p:txBody>
      </p:sp>
      <p:sp>
        <p:nvSpPr>
          <p:cNvPr id="19" name="TextBox 18"/>
          <p:cNvSpPr txBox="1"/>
          <p:nvPr/>
        </p:nvSpPr>
        <p:spPr>
          <a:xfrm>
            <a:off x="3657600" y="4724400"/>
            <a:ext cx="838200" cy="457200"/>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lgn="ctr">
              <a:spcBef>
                <a:spcPct val="50000"/>
              </a:spcBef>
              <a:defRPr/>
            </a:pPr>
            <a:r>
              <a:rPr lang="en-US" sz="1100" dirty="0" smtClean="0"/>
              <a:t>March 2011</a:t>
            </a:r>
            <a:endParaRPr lang="en-US" sz="1100" dirty="0"/>
          </a:p>
        </p:txBody>
      </p:sp>
      <p:sp>
        <p:nvSpPr>
          <p:cNvPr id="20" name="TextBox 19"/>
          <p:cNvSpPr txBox="1"/>
          <p:nvPr/>
        </p:nvSpPr>
        <p:spPr>
          <a:xfrm>
            <a:off x="685800" y="914400"/>
            <a:ext cx="5282215" cy="658642"/>
          </a:xfrm>
          <a:prstGeom prst="rect">
            <a:avLst/>
          </a:prstGeom>
          <a:noFill/>
        </p:spPr>
        <p:txBody>
          <a:bodyPr wrap="none" rtlCol="0">
            <a:spAutoFit/>
          </a:bodyPr>
          <a:lstStyle/>
          <a:p>
            <a:r>
              <a:rPr lang="en-US" sz="1600" i="1" dirty="0" smtClean="0"/>
              <a:t>Goals: </a:t>
            </a:r>
            <a:r>
              <a:rPr lang="en-US" sz="1600" i="1" dirty="0"/>
              <a:t>	</a:t>
            </a:r>
            <a:r>
              <a:rPr lang="en-US" sz="1600" i="1" dirty="0" smtClean="0"/>
              <a:t>Develop software assurance curricula</a:t>
            </a:r>
          </a:p>
          <a:p>
            <a:r>
              <a:rPr lang="en-US" sz="1600" i="1" dirty="0"/>
              <a:t>	</a:t>
            </a:r>
            <a:r>
              <a:rPr lang="en-US" sz="1600" i="1" dirty="0" smtClean="0"/>
              <a:t>Define transition strategies for implementation</a:t>
            </a:r>
            <a:endParaRPr lang="en-US" sz="1600" i="1" dirty="0"/>
          </a:p>
        </p:txBody>
      </p:sp>
      <p:pic>
        <p:nvPicPr>
          <p:cNvPr id="21" name="Picture 3"/>
          <p:cNvPicPr>
            <a:picLocks noChangeAspect="1" noChangeArrowheads="1"/>
          </p:cNvPicPr>
          <p:nvPr/>
        </p:nvPicPr>
        <p:blipFill>
          <a:blip r:embed="rId5" cstate="print"/>
          <a:srcRect/>
          <a:stretch>
            <a:fillRect/>
          </a:stretch>
        </p:blipFill>
        <p:spPr bwMode="auto">
          <a:xfrm>
            <a:off x="838200" y="2895600"/>
            <a:ext cx="1219200" cy="1577788"/>
          </a:xfrm>
          <a:prstGeom prst="rect">
            <a:avLst/>
          </a:prstGeom>
          <a:noFill/>
          <a:ln w="9525">
            <a:noFill/>
            <a:miter lim="800000"/>
            <a:headEnd/>
            <a:tailEnd/>
          </a:ln>
        </p:spPr>
      </p:pic>
      <p:grpSp>
        <p:nvGrpSpPr>
          <p:cNvPr id="3" name="Group 21"/>
          <p:cNvGrpSpPr/>
          <p:nvPr/>
        </p:nvGrpSpPr>
        <p:grpSpPr>
          <a:xfrm>
            <a:off x="1752600" y="5257800"/>
            <a:ext cx="2667000" cy="838200"/>
            <a:chOff x="1828800" y="5257800"/>
            <a:chExt cx="2667000" cy="914400"/>
          </a:xfrm>
        </p:grpSpPr>
        <p:sp>
          <p:nvSpPr>
            <p:cNvPr id="23" name="Rectangle 22"/>
            <p:cNvSpPr/>
            <p:nvPr/>
          </p:nvSpPr>
          <p:spPr>
            <a:xfrm>
              <a:off x="1905000" y="5257800"/>
              <a:ext cx="25146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5"/>
            <p:cNvPicPr>
              <a:picLocks noChangeAspect="1" noChangeArrowheads="1"/>
            </p:cNvPicPr>
            <p:nvPr/>
          </p:nvPicPr>
          <p:blipFill>
            <a:blip r:embed="rId6" cstate="print"/>
            <a:srcRect/>
            <a:stretch>
              <a:fillRect/>
            </a:stretch>
          </p:blipFill>
          <p:spPr bwMode="auto">
            <a:xfrm>
              <a:off x="3276600" y="5562600"/>
              <a:ext cx="542559" cy="541693"/>
            </a:xfrm>
            <a:prstGeom prst="rect">
              <a:avLst/>
            </a:prstGeom>
            <a:noFill/>
            <a:ln w="9525">
              <a:noFill/>
              <a:miter lim="800000"/>
              <a:headEnd/>
              <a:tailEnd/>
            </a:ln>
          </p:spPr>
        </p:pic>
        <p:pic>
          <p:nvPicPr>
            <p:cNvPr id="25" name="Picture 6"/>
            <p:cNvPicPr>
              <a:picLocks noChangeAspect="1" noChangeArrowheads="1"/>
            </p:cNvPicPr>
            <p:nvPr/>
          </p:nvPicPr>
          <p:blipFill>
            <a:blip r:embed="rId7" cstate="print"/>
            <a:srcRect/>
            <a:stretch>
              <a:fillRect/>
            </a:stretch>
          </p:blipFill>
          <p:spPr bwMode="auto">
            <a:xfrm>
              <a:off x="2286000" y="5673436"/>
              <a:ext cx="877957" cy="252413"/>
            </a:xfrm>
            <a:prstGeom prst="rect">
              <a:avLst/>
            </a:prstGeom>
            <a:noFill/>
            <a:ln w="9525">
              <a:noFill/>
              <a:miter lim="800000"/>
              <a:headEnd/>
              <a:tailEnd/>
            </a:ln>
          </p:spPr>
        </p:pic>
        <p:sp>
          <p:nvSpPr>
            <p:cNvPr id="26" name="TextBox 25"/>
            <p:cNvSpPr txBox="1"/>
            <p:nvPr/>
          </p:nvSpPr>
          <p:spPr>
            <a:xfrm>
              <a:off x="1828800" y="5257800"/>
              <a:ext cx="2667000" cy="285393"/>
            </a:xfrm>
            <a:prstGeom prst="rect">
              <a:avLst/>
            </a:prstGeom>
            <a:noFill/>
          </p:spPr>
          <p:txBody>
            <a:bodyPr wrap="square" rtlCol="0">
              <a:spAutoFit/>
            </a:bodyPr>
            <a:lstStyle/>
            <a:p>
              <a:pPr algn="ctr"/>
              <a:r>
                <a:rPr lang="en-US" sz="1100" b="1" dirty="0" smtClean="0"/>
                <a:t>Professional Society Recognition</a:t>
              </a:r>
              <a:endParaRPr lang="en-US" sz="1100" b="1" dirty="0"/>
            </a:p>
          </p:txBody>
        </p:sp>
      </p:grpSp>
      <p:sp>
        <p:nvSpPr>
          <p:cNvPr id="27" name="TextBox 26"/>
          <p:cNvSpPr txBox="1"/>
          <p:nvPr/>
        </p:nvSpPr>
        <p:spPr>
          <a:xfrm>
            <a:off x="6477000" y="2743200"/>
            <a:ext cx="2514600" cy="1371600"/>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91440" tIns="0" rIns="0" bIns="0" anchor="ctr"/>
          <a:lstStyle/>
          <a:p>
            <a:pPr>
              <a:spcBef>
                <a:spcPts val="400"/>
              </a:spcBef>
              <a:defRPr/>
            </a:pPr>
            <a:r>
              <a:rPr lang="en-US" sz="1350" b="1" spc="-40" dirty="0" smtClean="0"/>
              <a:t>Integrated into course offerings</a:t>
            </a:r>
          </a:p>
          <a:p>
            <a:pPr>
              <a:spcBef>
                <a:spcPts val="400"/>
              </a:spcBef>
              <a:buFont typeface="Arial" pitchFamily="34" charset="0"/>
              <a:buChar char="•"/>
              <a:tabLst>
                <a:tab pos="173038" algn="l"/>
              </a:tabLst>
              <a:defRPr/>
            </a:pPr>
            <a:r>
              <a:rPr lang="en-US" sz="1100" dirty="0" smtClean="0"/>
              <a:t> 	Carnegie Mellon University</a:t>
            </a:r>
          </a:p>
          <a:p>
            <a:pPr>
              <a:spcBef>
                <a:spcPts val="400"/>
              </a:spcBef>
              <a:buFont typeface="Arial" pitchFamily="34" charset="0"/>
              <a:buChar char="•"/>
              <a:tabLst>
                <a:tab pos="173038" algn="l"/>
              </a:tabLst>
              <a:defRPr/>
            </a:pPr>
            <a:r>
              <a:rPr lang="en-US" sz="1100" dirty="0" smtClean="0"/>
              <a:t> 	Stevens Institute of Technology</a:t>
            </a:r>
          </a:p>
          <a:p>
            <a:pPr>
              <a:spcBef>
                <a:spcPts val="400"/>
              </a:spcBef>
              <a:buFont typeface="Arial" pitchFamily="34" charset="0"/>
              <a:buChar char="•"/>
              <a:tabLst>
                <a:tab pos="173038" algn="l"/>
              </a:tabLst>
              <a:defRPr/>
            </a:pPr>
            <a:r>
              <a:rPr lang="en-US" sz="1100" dirty="0" smtClean="0"/>
              <a:t> 	US Air Force Academy</a:t>
            </a:r>
          </a:p>
          <a:p>
            <a:pPr>
              <a:spcBef>
                <a:spcPts val="400"/>
              </a:spcBef>
              <a:buFont typeface="Arial" pitchFamily="34" charset="0"/>
              <a:buChar char="•"/>
              <a:tabLst>
                <a:tab pos="173038" algn="l"/>
              </a:tabLst>
              <a:defRPr/>
            </a:pPr>
            <a:r>
              <a:rPr lang="en-US" sz="1100" dirty="0" smtClean="0"/>
              <a:t> 	University of Detroit Mercy</a:t>
            </a:r>
          </a:p>
          <a:p>
            <a:pPr>
              <a:spcBef>
                <a:spcPts val="400"/>
              </a:spcBef>
              <a:buFont typeface="Arial" pitchFamily="34" charset="0"/>
              <a:buChar char="•"/>
              <a:tabLst>
                <a:tab pos="173038" algn="l"/>
              </a:tabLst>
              <a:defRPr/>
            </a:pPr>
            <a:r>
              <a:rPr lang="en-US" sz="1100" dirty="0" smtClean="0"/>
              <a:t>    University of Houston</a:t>
            </a:r>
          </a:p>
        </p:txBody>
      </p:sp>
      <p:sp>
        <p:nvSpPr>
          <p:cNvPr id="28" name="Rectangle 47"/>
          <p:cNvSpPr>
            <a:spLocks noChangeArrowheads="1"/>
          </p:cNvSpPr>
          <p:nvPr/>
        </p:nvSpPr>
        <p:spPr bwMode="auto">
          <a:xfrm rot="6584157" flipH="1">
            <a:off x="2659743" y="2551059"/>
            <a:ext cx="642715" cy="113003"/>
          </a:xfrm>
          <a:prstGeom prst="rect">
            <a:avLst/>
          </a:prstGeom>
          <a:solidFill>
            <a:srgbClr val="D99694"/>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defRPr/>
            </a:pPr>
            <a:endParaRPr lang="en-US" sz="1100" dirty="0">
              <a:solidFill>
                <a:schemeClr val="lt1"/>
              </a:solidFill>
            </a:endParaRPr>
          </a:p>
        </p:txBody>
      </p:sp>
      <p:sp>
        <p:nvSpPr>
          <p:cNvPr id="29" name="Rectangle 47"/>
          <p:cNvSpPr>
            <a:spLocks noChangeArrowheads="1"/>
          </p:cNvSpPr>
          <p:nvPr/>
        </p:nvSpPr>
        <p:spPr bwMode="auto">
          <a:xfrm rot="6584157" flipH="1">
            <a:off x="3878943" y="2551059"/>
            <a:ext cx="642715" cy="113003"/>
          </a:xfrm>
          <a:prstGeom prst="rect">
            <a:avLst/>
          </a:prstGeom>
          <a:solidFill>
            <a:srgbClr val="D99694"/>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defRPr/>
            </a:pPr>
            <a:endParaRPr lang="en-US" sz="1100" dirty="0">
              <a:solidFill>
                <a:schemeClr val="lt1"/>
              </a:solidFill>
            </a:endParaRPr>
          </a:p>
        </p:txBody>
      </p:sp>
      <p:sp>
        <p:nvSpPr>
          <p:cNvPr id="30" name="TextBox 29"/>
          <p:cNvSpPr txBox="1"/>
          <p:nvPr/>
        </p:nvSpPr>
        <p:spPr>
          <a:xfrm>
            <a:off x="2438400" y="1981200"/>
            <a:ext cx="1143000" cy="659487"/>
          </a:xfrm>
          <a:prstGeom prst="rect">
            <a:avLst/>
          </a:prstGeom>
          <a:solidFill>
            <a:srgbClr val="D99694"/>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lgn="ctr">
              <a:spcBef>
                <a:spcPct val="50000"/>
              </a:spcBef>
              <a:defRPr/>
            </a:pPr>
            <a:r>
              <a:rPr lang="en-US" sz="1100" dirty="0" smtClean="0"/>
              <a:t>Undergraduate </a:t>
            </a:r>
            <a:br>
              <a:rPr lang="en-US" sz="1100" dirty="0" smtClean="0"/>
            </a:br>
            <a:r>
              <a:rPr lang="en-US" sz="1100" dirty="0" smtClean="0"/>
              <a:t>Course</a:t>
            </a:r>
            <a:br>
              <a:rPr lang="en-US" sz="1100" dirty="0" smtClean="0"/>
            </a:br>
            <a:r>
              <a:rPr lang="en-US" sz="1100" dirty="0" smtClean="0"/>
              <a:t>Outlines</a:t>
            </a:r>
            <a:endParaRPr lang="en-US" sz="1100" dirty="0"/>
          </a:p>
        </p:txBody>
      </p:sp>
      <p:sp>
        <p:nvSpPr>
          <p:cNvPr id="31" name="TextBox 30"/>
          <p:cNvSpPr txBox="1"/>
          <p:nvPr/>
        </p:nvSpPr>
        <p:spPr>
          <a:xfrm>
            <a:off x="3886200" y="2209800"/>
            <a:ext cx="838200" cy="430887"/>
          </a:xfrm>
          <a:prstGeom prst="rect">
            <a:avLst/>
          </a:prstGeom>
          <a:solidFill>
            <a:srgbClr val="D99694"/>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lgn="ctr">
              <a:spcBef>
                <a:spcPct val="50000"/>
              </a:spcBef>
              <a:defRPr/>
            </a:pPr>
            <a:r>
              <a:rPr lang="en-US" sz="1100" dirty="0" smtClean="0"/>
              <a:t>MSwA</a:t>
            </a:r>
            <a:br>
              <a:rPr lang="en-US" sz="1100" dirty="0" smtClean="0"/>
            </a:br>
            <a:r>
              <a:rPr lang="en-US" sz="1100" dirty="0" smtClean="0"/>
              <a:t>Syllabi</a:t>
            </a:r>
            <a:endParaRPr lang="en-US" sz="1100" dirty="0"/>
          </a:p>
        </p:txBody>
      </p:sp>
      <p:pic>
        <p:nvPicPr>
          <p:cNvPr id="32" name="Picture 4"/>
          <p:cNvPicPr>
            <a:picLocks noChangeAspect="1" noChangeArrowheads="1"/>
          </p:cNvPicPr>
          <p:nvPr/>
        </p:nvPicPr>
        <p:blipFill>
          <a:blip r:embed="rId8" cstate="print"/>
          <a:srcRect/>
          <a:stretch>
            <a:fillRect/>
          </a:stretch>
        </p:blipFill>
        <p:spPr bwMode="auto">
          <a:xfrm>
            <a:off x="2286000" y="2819400"/>
            <a:ext cx="1236518" cy="1600200"/>
          </a:xfrm>
          <a:prstGeom prst="rect">
            <a:avLst/>
          </a:prstGeom>
          <a:noFill/>
          <a:ln w="9525">
            <a:noFill/>
            <a:miter lim="800000"/>
            <a:headEnd/>
            <a:tailEnd/>
          </a:ln>
        </p:spPr>
      </p:pic>
      <p:sp>
        <p:nvSpPr>
          <p:cNvPr id="33" name="Rectangle 47"/>
          <p:cNvSpPr>
            <a:spLocks noChangeArrowheads="1"/>
          </p:cNvSpPr>
          <p:nvPr/>
        </p:nvSpPr>
        <p:spPr bwMode="auto">
          <a:xfrm rot="5950845" flipH="1">
            <a:off x="5043494" y="2631954"/>
            <a:ext cx="642715" cy="113003"/>
          </a:xfrm>
          <a:prstGeom prst="rect">
            <a:avLst/>
          </a:prstGeom>
          <a:solidFill>
            <a:srgbClr val="D99694"/>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defRPr/>
            </a:pPr>
            <a:endParaRPr lang="en-US" sz="1100" dirty="0">
              <a:solidFill>
                <a:schemeClr val="lt1"/>
              </a:solidFill>
            </a:endParaRPr>
          </a:p>
        </p:txBody>
      </p:sp>
      <p:pic>
        <p:nvPicPr>
          <p:cNvPr id="34" name="Picture 2"/>
          <p:cNvPicPr>
            <a:picLocks noChangeAspect="1" noChangeArrowheads="1"/>
          </p:cNvPicPr>
          <p:nvPr/>
        </p:nvPicPr>
        <p:blipFill>
          <a:blip r:embed="rId9" cstate="print"/>
          <a:srcRect/>
          <a:stretch>
            <a:fillRect/>
          </a:stretch>
        </p:blipFill>
        <p:spPr bwMode="auto">
          <a:xfrm>
            <a:off x="3733800" y="2819400"/>
            <a:ext cx="1219200" cy="1577788"/>
          </a:xfrm>
          <a:prstGeom prst="rect">
            <a:avLst/>
          </a:prstGeom>
          <a:noFill/>
          <a:ln w="9525">
            <a:noFill/>
            <a:miter lim="800000"/>
            <a:headEnd/>
            <a:tailEnd/>
          </a:ln>
        </p:spPr>
      </p:pic>
      <p:sp>
        <p:nvSpPr>
          <p:cNvPr id="35" name="TextBox 34"/>
          <p:cNvSpPr txBox="1"/>
          <p:nvPr/>
        </p:nvSpPr>
        <p:spPr>
          <a:xfrm>
            <a:off x="5029200" y="1752600"/>
            <a:ext cx="1001906" cy="659487"/>
          </a:xfrm>
          <a:prstGeom prst="rect">
            <a:avLst/>
          </a:prstGeom>
          <a:solidFill>
            <a:srgbClr val="D99694"/>
          </a:soli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lgn="ctr">
              <a:spcBef>
                <a:spcPct val="50000"/>
              </a:spcBef>
              <a:defRPr/>
            </a:pPr>
            <a:r>
              <a:rPr lang="en-US" sz="1100" dirty="0" smtClean="0"/>
              <a:t>Community</a:t>
            </a:r>
            <a:br>
              <a:rPr lang="en-US" sz="1100" dirty="0" smtClean="0"/>
            </a:br>
            <a:r>
              <a:rPr lang="en-US" sz="1100" dirty="0" smtClean="0"/>
              <a:t> College </a:t>
            </a:r>
            <a:br>
              <a:rPr lang="en-US" sz="1100" dirty="0" smtClean="0"/>
            </a:br>
            <a:r>
              <a:rPr lang="en-US" sz="1100" dirty="0" smtClean="0"/>
              <a:t>Education</a:t>
            </a:r>
            <a:endParaRPr lang="en-US" sz="1100" dirty="0"/>
          </a:p>
        </p:txBody>
      </p:sp>
      <p:sp>
        <p:nvSpPr>
          <p:cNvPr id="36" name="Rectangle 35"/>
          <p:cNvSpPr>
            <a:spLocks noChangeArrowheads="1"/>
          </p:cNvSpPr>
          <p:nvPr/>
        </p:nvSpPr>
        <p:spPr bwMode="auto">
          <a:xfrm rot="7773419">
            <a:off x="4925209" y="4544214"/>
            <a:ext cx="1371070" cy="126269"/>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spcBef>
                <a:spcPct val="50000"/>
              </a:spcBef>
            </a:pPr>
            <a:endParaRPr lang="en-US" sz="1100" dirty="0"/>
          </a:p>
        </p:txBody>
      </p:sp>
      <p:sp>
        <p:nvSpPr>
          <p:cNvPr id="37" name="TextBox 36"/>
          <p:cNvSpPr txBox="1"/>
          <p:nvPr/>
        </p:nvSpPr>
        <p:spPr>
          <a:xfrm>
            <a:off x="5029200" y="4724400"/>
            <a:ext cx="838200" cy="457200"/>
          </a:xfrm>
          <a:prstGeom prst="rect">
            <a:avLst/>
          </a:prstGeom>
          <a:gradFill flip="none" rotWithShape="1">
            <a:gsLst>
              <a:gs pos="0">
                <a:srgbClr val="FDBE87">
                  <a:shade val="30000"/>
                  <a:satMod val="115000"/>
                </a:srgbClr>
              </a:gs>
              <a:gs pos="50000">
                <a:srgbClr val="FDBE87">
                  <a:shade val="67500"/>
                  <a:satMod val="115000"/>
                </a:srgbClr>
              </a:gs>
              <a:gs pos="100000">
                <a:srgbClr val="FDBE87">
                  <a:shade val="100000"/>
                  <a:satMod val="115000"/>
                </a:srgbClr>
              </a:gs>
            </a:gsLst>
            <a:lin ang="18900000" scaled="1"/>
            <a:tileRect/>
          </a:gradFill>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lstStyle/>
          <a:p>
            <a:pPr algn="ctr">
              <a:spcBef>
                <a:spcPct val="50000"/>
              </a:spcBef>
              <a:defRPr/>
            </a:pPr>
            <a:r>
              <a:rPr lang="en-US" sz="1100" dirty="0" smtClean="0"/>
              <a:t>Fall 2011</a:t>
            </a:r>
            <a:endParaRPr lang="en-US" sz="1100" dirty="0"/>
          </a:p>
        </p:txBody>
      </p:sp>
      <p:pic>
        <p:nvPicPr>
          <p:cNvPr id="38" name="Picture 2"/>
          <p:cNvPicPr>
            <a:picLocks noChangeAspect="1" noChangeArrowheads="1"/>
          </p:cNvPicPr>
          <p:nvPr/>
        </p:nvPicPr>
        <p:blipFill>
          <a:blip r:embed="rId10" cstate="print"/>
          <a:srcRect l="32500" t="17000" r="31250" b="7000"/>
          <a:stretch>
            <a:fillRect/>
          </a:stretch>
        </p:blipFill>
        <p:spPr bwMode="auto">
          <a:xfrm>
            <a:off x="5041151" y="2819400"/>
            <a:ext cx="1207249" cy="1581912"/>
          </a:xfrm>
          <a:prstGeom prst="rect">
            <a:avLst/>
          </a:prstGeom>
          <a:noFill/>
          <a:ln w="9525">
            <a:noFill/>
            <a:miter lim="800000"/>
            <a:headEnd/>
            <a:tailEnd/>
          </a:ln>
        </p:spPr>
      </p:pic>
      <p:sp>
        <p:nvSpPr>
          <p:cNvPr id="39" name="TextBox 38"/>
          <p:cNvSpPr txBox="1"/>
          <p:nvPr/>
        </p:nvSpPr>
        <p:spPr>
          <a:xfrm>
            <a:off x="6477000" y="4191000"/>
            <a:ext cx="2590800" cy="1981200"/>
          </a:xfrm>
          <a:prstGeom prst="rect">
            <a:avLst/>
          </a:prstGeom>
          <a:solidFill>
            <a:srgbClr val="77933C"/>
          </a:solidFill>
          <a:ln>
            <a:headEnd/>
            <a:tailEnd/>
          </a:ln>
        </p:spPr>
        <p:style>
          <a:lnRef idx="1">
            <a:schemeClr val="accent3"/>
          </a:lnRef>
          <a:fillRef idx="3">
            <a:schemeClr val="accent3"/>
          </a:fillRef>
          <a:effectRef idx="2">
            <a:schemeClr val="accent3"/>
          </a:effectRef>
          <a:fontRef idx="minor">
            <a:schemeClr val="lt1"/>
          </a:fontRef>
        </p:style>
        <p:txBody>
          <a:bodyPr wrap="none" lIns="91440" tIns="0" rIns="0" bIns="0" anchor="ctr"/>
          <a:lstStyle/>
          <a:p>
            <a:pPr>
              <a:defRPr/>
            </a:pPr>
            <a:r>
              <a:rPr lang="en-US" sz="1300" b="1" dirty="0" smtClean="0"/>
              <a:t>  </a:t>
            </a:r>
            <a:r>
              <a:rPr lang="en-US" sz="1600" b="1" dirty="0" smtClean="0"/>
              <a:t>Needs</a:t>
            </a:r>
            <a:endParaRPr lang="en-US" sz="1600" b="1" dirty="0"/>
          </a:p>
          <a:p>
            <a:pPr>
              <a:buFont typeface="Arial" pitchFamily="34" charset="0"/>
              <a:buChar char="•"/>
              <a:defRPr/>
            </a:pPr>
            <a:r>
              <a:rPr lang="en-US" sz="1300" b="1" dirty="0"/>
              <a:t> </a:t>
            </a:r>
            <a:r>
              <a:rPr lang="en-US" sz="1100" b="1" dirty="0" smtClean="0"/>
              <a:t>MSwA course materials</a:t>
            </a:r>
          </a:p>
          <a:p>
            <a:pPr marL="400050" lvl="1" indent="-114300">
              <a:spcBef>
                <a:spcPts val="0"/>
              </a:spcBef>
              <a:buFont typeface="Arial" pitchFamily="34" charset="0"/>
              <a:buChar char="•"/>
              <a:defRPr/>
            </a:pPr>
            <a:r>
              <a:rPr lang="en-US" sz="1100" b="1" dirty="0" smtClean="0"/>
              <a:t>Nine SwA core courses</a:t>
            </a:r>
          </a:p>
          <a:p>
            <a:pPr>
              <a:buFont typeface="Arial" pitchFamily="34" charset="0"/>
              <a:buChar char="•"/>
              <a:defRPr/>
            </a:pPr>
            <a:r>
              <a:rPr lang="en-US" sz="1100" b="1" dirty="0" smtClean="0"/>
              <a:t> Curriculum Development</a:t>
            </a:r>
          </a:p>
          <a:p>
            <a:pPr marL="400050" lvl="1" indent="-114300">
              <a:spcBef>
                <a:spcPts val="0"/>
              </a:spcBef>
              <a:buFont typeface="Arial" pitchFamily="34" charset="0"/>
              <a:buChar char="•"/>
              <a:defRPr/>
            </a:pPr>
            <a:r>
              <a:rPr lang="en-US" sz="1100" b="1" dirty="0" smtClean="0"/>
              <a:t>MSwA course descriptions </a:t>
            </a:r>
          </a:p>
          <a:p>
            <a:pPr marL="400050" lvl="1" indent="-114300">
              <a:spcBef>
                <a:spcPts val="0"/>
              </a:spcBef>
              <a:defRPr/>
            </a:pPr>
            <a:r>
              <a:rPr lang="en-US" sz="1100" b="1" dirty="0" smtClean="0"/>
              <a:t>	for other degree programs</a:t>
            </a:r>
          </a:p>
          <a:p>
            <a:pPr marL="400050" lvl="1" indent="-114300">
              <a:spcBef>
                <a:spcPts val="0"/>
              </a:spcBef>
              <a:buFont typeface="Arial" pitchFamily="34" charset="0"/>
              <a:buChar char="•"/>
              <a:defRPr/>
            </a:pPr>
            <a:r>
              <a:rPr lang="en-US" sz="1100" b="1" dirty="0" smtClean="0"/>
              <a:t>Undergraduate curriculum</a:t>
            </a:r>
          </a:p>
          <a:p>
            <a:pPr marL="400050" lvl="1" indent="-114300">
              <a:spcBef>
                <a:spcPts val="0"/>
              </a:spcBef>
              <a:tabLst>
                <a:tab pos="457200" algn="l"/>
              </a:tabLst>
              <a:defRPr/>
            </a:pPr>
            <a:r>
              <a:rPr lang="en-US" sz="1100" b="1" dirty="0" smtClean="0"/>
              <a:t>	with specializations</a:t>
            </a:r>
          </a:p>
          <a:p>
            <a:pPr marL="400050" lvl="1" indent="-114300">
              <a:spcBef>
                <a:spcPts val="0"/>
              </a:spcBef>
              <a:buFont typeface="Arial" pitchFamily="34" charset="0"/>
              <a:buChar char="•"/>
              <a:defRPr/>
            </a:pPr>
            <a:r>
              <a:rPr lang="en-US" sz="1100" b="1" dirty="0" smtClean="0"/>
              <a:t>High school needs</a:t>
            </a:r>
            <a:endParaRPr lang="en-US" sz="1100" b="1" dirty="0"/>
          </a:p>
        </p:txBody>
      </p:sp>
      <p:sp>
        <p:nvSpPr>
          <p:cNvPr id="5" name="Date Placeholder 4"/>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86553140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Purpose of SwA Competency Model</a:t>
            </a:r>
            <a:endParaRPr lang="en-US" dirty="0"/>
          </a:p>
        </p:txBody>
      </p:sp>
      <p:sp>
        <p:nvSpPr>
          <p:cNvPr id="877571" name="Rectangle 3"/>
          <p:cNvSpPr>
            <a:spLocks noGrp="1" noChangeArrowheads="1"/>
          </p:cNvSpPr>
          <p:nvPr>
            <p:ph type="body" idx="1"/>
          </p:nvPr>
        </p:nvSpPr>
        <p:spPr/>
        <p:txBody>
          <a:bodyPr/>
          <a:lstStyle/>
          <a:p>
            <a:r>
              <a:rPr lang="en-US" dirty="0" smtClean="0"/>
              <a:t>The Software Assurance (SwA) Competency Model was developed to support the following uses:</a:t>
            </a:r>
          </a:p>
          <a:p>
            <a:pPr lvl="1">
              <a:spcBef>
                <a:spcPts val="600"/>
              </a:spcBef>
            </a:pPr>
            <a:r>
              <a:rPr lang="en-US" dirty="0" smtClean="0"/>
              <a:t>Enable assessment of SwA capabilities of employee candidates</a:t>
            </a:r>
          </a:p>
          <a:p>
            <a:pPr lvl="1">
              <a:spcBef>
                <a:spcPts val="600"/>
              </a:spcBef>
            </a:pPr>
            <a:r>
              <a:rPr lang="en-US" dirty="0" smtClean="0"/>
              <a:t>Offer guidance for developing SwA courses for an organization</a:t>
            </a:r>
          </a:p>
          <a:p>
            <a:pPr lvl="1">
              <a:spcBef>
                <a:spcPts val="600"/>
              </a:spcBef>
            </a:pPr>
            <a:r>
              <a:rPr lang="en-US" dirty="0" smtClean="0"/>
              <a:t>Provide information about industrial competency needs and expectations for curricula development</a:t>
            </a:r>
          </a:p>
          <a:p>
            <a:pPr lvl="1">
              <a:spcBef>
                <a:spcPts val="600"/>
              </a:spcBef>
            </a:pPr>
            <a:r>
              <a:rPr lang="en-US" dirty="0" smtClean="0"/>
              <a:t>Provide guidance for SwA professional development and career planning</a:t>
            </a:r>
          </a:p>
          <a:p>
            <a:pPr lvl="1">
              <a:spcBef>
                <a:spcPts val="600"/>
              </a:spcBef>
            </a:pPr>
            <a:r>
              <a:rPr lang="en-US" dirty="0" smtClean="0"/>
              <a:t>Provide support for professional certification and licensing</a:t>
            </a:r>
            <a:endParaRPr lang="en-US" dirty="0"/>
          </a:p>
        </p:txBody>
      </p:sp>
      <p:sp>
        <p:nvSpPr>
          <p:cNvPr id="2" name="Date Placeholder 1"/>
          <p:cNvSpPr>
            <a:spLocks noGrp="1"/>
          </p:cNvSpPr>
          <p:nvPr>
            <p:ph type="dt" sz="half" idx="10"/>
          </p:nvPr>
        </p:nvSpPr>
        <p:spPr/>
        <p:txBody>
          <a:bodyPr/>
          <a:lstStyle/>
          <a:p>
            <a:r>
              <a:rPr lang="en-US" dirty="0" smtClean="0"/>
              <a:t>May 2013</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Sources</a:t>
            </a:r>
            <a:endParaRPr lang="en-US" dirty="0"/>
          </a:p>
        </p:txBody>
      </p:sp>
      <p:sp>
        <p:nvSpPr>
          <p:cNvPr id="877571" name="Rectangle 3"/>
          <p:cNvSpPr>
            <a:spLocks noGrp="1" noChangeArrowheads="1"/>
          </p:cNvSpPr>
          <p:nvPr>
            <p:ph type="body" idx="1"/>
          </p:nvPr>
        </p:nvSpPr>
        <p:spPr/>
        <p:txBody>
          <a:bodyPr/>
          <a:lstStyle/>
          <a:p>
            <a:r>
              <a:rPr lang="en-US" dirty="0" smtClean="0"/>
              <a:t>When developing the SwA Competency Model, research included consulting the following sources beyond the curriculum:</a:t>
            </a:r>
          </a:p>
          <a:p>
            <a:pPr lvl="1">
              <a:spcBef>
                <a:spcPts val="600"/>
              </a:spcBef>
            </a:pPr>
            <a:r>
              <a:rPr lang="en-US" dirty="0" smtClean="0"/>
              <a:t>Software Assurance Professional Competency Model (Department of Homeland Security, 2012)</a:t>
            </a:r>
          </a:p>
          <a:p>
            <a:pPr lvl="1">
              <a:spcBef>
                <a:spcPts val="600"/>
              </a:spcBef>
            </a:pPr>
            <a:r>
              <a:rPr lang="en-US" dirty="0" smtClean="0"/>
              <a:t>Information Technology Competency Model (Department of Labor, 2012)</a:t>
            </a:r>
          </a:p>
          <a:p>
            <a:pPr lvl="1">
              <a:spcBef>
                <a:spcPts val="600"/>
              </a:spcBef>
            </a:pPr>
            <a:r>
              <a:rPr lang="en-US" dirty="0" smtClean="0"/>
              <a:t>A Framework for PAB Competency Models (Professional Advisory Board and IEEE Computer Society, 2012)</a:t>
            </a:r>
          </a:p>
          <a:p>
            <a:pPr lvl="1">
              <a:spcBef>
                <a:spcPts val="600"/>
              </a:spcBef>
            </a:pPr>
            <a:r>
              <a:rPr lang="en-US" dirty="0" smtClean="0"/>
              <a:t>Balancing Software Engineering Education and Industrial Needs (Ana M. Moreno et al, 2012)</a:t>
            </a:r>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341063151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Validation Method</a:t>
            </a:r>
            <a:endParaRPr lang="en-US" dirty="0"/>
          </a:p>
        </p:txBody>
      </p:sp>
      <p:sp>
        <p:nvSpPr>
          <p:cNvPr id="877571" name="Rectangle 3"/>
          <p:cNvSpPr>
            <a:spLocks noGrp="1" noChangeArrowheads="1"/>
          </p:cNvSpPr>
          <p:nvPr>
            <p:ph type="body" idx="1"/>
          </p:nvPr>
        </p:nvSpPr>
        <p:spPr/>
        <p:txBody>
          <a:bodyPr/>
          <a:lstStyle/>
          <a:p>
            <a:r>
              <a:rPr lang="en-US" dirty="0" smtClean="0"/>
              <a:t>As the model was being developed, it was validated by industry reviewers, who are mapping the model to typical positions/skills.  This helped to identify gaps and inconsistencies.  Among others, the validators included representatives from:</a:t>
            </a:r>
          </a:p>
          <a:p>
            <a:pPr lvl="1">
              <a:spcBef>
                <a:spcPts val="600"/>
              </a:spcBef>
            </a:pPr>
            <a:r>
              <a:rPr lang="en-US" dirty="0"/>
              <a:t>(ISC)</a:t>
            </a:r>
            <a:r>
              <a:rPr lang="en-US" baseline="30000" dirty="0"/>
              <a:t>2</a:t>
            </a:r>
            <a:r>
              <a:rPr lang="en-US" dirty="0"/>
              <a:t> </a:t>
            </a:r>
            <a:r>
              <a:rPr lang="en-US" dirty="0" smtClean="0"/>
              <a:t>Board of Directors</a:t>
            </a:r>
          </a:p>
          <a:p>
            <a:pPr lvl="1">
              <a:spcBef>
                <a:spcPts val="600"/>
              </a:spcBef>
            </a:pPr>
            <a:r>
              <a:rPr lang="en-US" dirty="0" smtClean="0"/>
              <a:t>Harris Corporation</a:t>
            </a:r>
          </a:p>
          <a:p>
            <a:pPr lvl="1">
              <a:spcBef>
                <a:spcPts val="600"/>
              </a:spcBef>
            </a:pPr>
            <a:r>
              <a:rPr lang="en-US" dirty="0" smtClean="0"/>
              <a:t>Symantec</a:t>
            </a:r>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18195922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Definition of Competency</a:t>
            </a:r>
            <a:endParaRPr lang="en-US" dirty="0"/>
          </a:p>
        </p:txBody>
      </p:sp>
      <p:sp>
        <p:nvSpPr>
          <p:cNvPr id="877571" name="Rectangle 3"/>
          <p:cNvSpPr>
            <a:spLocks noGrp="1" noChangeArrowheads="1"/>
          </p:cNvSpPr>
          <p:nvPr>
            <p:ph type="body" idx="1"/>
          </p:nvPr>
        </p:nvSpPr>
        <p:spPr/>
        <p:txBody>
          <a:bodyPr/>
          <a:lstStyle/>
          <a:p>
            <a:r>
              <a:rPr lang="en-US" dirty="0"/>
              <a:t>In </a:t>
            </a:r>
            <a:r>
              <a:rPr lang="en-US" dirty="0" smtClean="0"/>
              <a:t>the SwA Competency Model, </a:t>
            </a:r>
            <a:r>
              <a:rPr lang="en-US" dirty="0"/>
              <a:t>the term </a:t>
            </a:r>
            <a:r>
              <a:rPr lang="en-US" b="1" i="1" dirty="0"/>
              <a:t>competency</a:t>
            </a:r>
            <a:r>
              <a:rPr lang="en-US" dirty="0"/>
              <a:t> represents the set of knowledge, </a:t>
            </a:r>
            <a:r>
              <a:rPr lang="en-US" dirty="0" smtClean="0"/>
              <a:t>skills, </a:t>
            </a:r>
            <a:r>
              <a:rPr lang="en-US" dirty="0"/>
              <a:t>and effectiveness needed to carry out the job activities associated with one or more roles in an employment </a:t>
            </a:r>
            <a:r>
              <a:rPr lang="en-US" dirty="0" smtClean="0"/>
              <a:t>position:</a:t>
            </a:r>
            <a:endParaRPr lang="en-US" dirty="0"/>
          </a:p>
          <a:p>
            <a:pPr lvl="1">
              <a:spcBef>
                <a:spcPts val="600"/>
              </a:spcBef>
            </a:pPr>
            <a:r>
              <a:rPr lang="en-US" b="1" i="1" dirty="0" smtClean="0"/>
              <a:t>Knowledge</a:t>
            </a:r>
            <a:r>
              <a:rPr lang="en-US" dirty="0" smtClean="0"/>
              <a:t> </a:t>
            </a:r>
            <a:r>
              <a:rPr lang="en-US" dirty="0"/>
              <a:t>is what an individual knows and can describe (e.g., can name and define various classes of risks).</a:t>
            </a:r>
          </a:p>
          <a:p>
            <a:pPr lvl="1">
              <a:spcBef>
                <a:spcPts val="600"/>
              </a:spcBef>
            </a:pPr>
            <a:r>
              <a:rPr lang="en-US" b="1" i="1" dirty="0" smtClean="0"/>
              <a:t>Skills</a:t>
            </a:r>
            <a:r>
              <a:rPr lang="en-US" dirty="0" smtClean="0"/>
              <a:t> </a:t>
            </a:r>
            <a:r>
              <a:rPr lang="en-US" dirty="0"/>
              <a:t>are what an individual can do and involves application of knowledge to carry out a task (e.g.,  can identify and classify the risks associated with a project).</a:t>
            </a:r>
          </a:p>
          <a:p>
            <a:pPr lvl="1">
              <a:spcBef>
                <a:spcPts val="600"/>
              </a:spcBef>
            </a:pPr>
            <a:r>
              <a:rPr lang="en-US" b="1" i="1" dirty="0" smtClean="0"/>
              <a:t>Effectiveness</a:t>
            </a:r>
            <a:r>
              <a:rPr lang="en-US" dirty="0" smtClean="0"/>
              <a:t> </a:t>
            </a:r>
            <a:r>
              <a:rPr lang="en-US" dirty="0"/>
              <a:t>is concerned with the ability to apply knowledge and skills in a productive manner, characterized by attributes of behavior such as aptitude, initiative, enthusiasm, willingness, communication skills, team participation, and leadership.</a:t>
            </a:r>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393803035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Levels of Competency</a:t>
            </a:r>
            <a:endParaRPr lang="en-US" dirty="0"/>
          </a:p>
        </p:txBody>
      </p:sp>
      <p:sp>
        <p:nvSpPr>
          <p:cNvPr id="877571" name="Rectangle 3"/>
          <p:cNvSpPr>
            <a:spLocks noGrp="1" noChangeArrowheads="1"/>
          </p:cNvSpPr>
          <p:nvPr>
            <p:ph type="body" idx="1"/>
          </p:nvPr>
        </p:nvSpPr>
        <p:spPr/>
        <p:txBody>
          <a:bodyPr/>
          <a:lstStyle/>
          <a:p>
            <a:r>
              <a:rPr lang="en-US" dirty="0"/>
              <a:t>Levels of competency are used to distinguish between different levels of professional </a:t>
            </a:r>
            <a:r>
              <a:rPr lang="en-US" dirty="0" smtClean="0"/>
              <a:t>capability </a:t>
            </a:r>
            <a:r>
              <a:rPr lang="en-US" dirty="0"/>
              <a:t>relative to knowledge, skills, and effectiveness. The five levels of SwA competency are characterized as </a:t>
            </a:r>
            <a:r>
              <a:rPr lang="en-US" dirty="0" smtClean="0"/>
              <a:t>follows:</a:t>
            </a:r>
            <a:endParaRPr lang="en-US" dirty="0"/>
          </a:p>
          <a:p>
            <a:pPr marL="114300" lvl="1" indent="0">
              <a:spcBef>
                <a:spcPts val="600"/>
              </a:spcBef>
              <a:buNone/>
            </a:pPr>
            <a:r>
              <a:rPr lang="en-US" dirty="0" smtClean="0"/>
              <a:t>L1: Technician</a:t>
            </a:r>
          </a:p>
          <a:p>
            <a:pPr marL="114300" lvl="1" indent="0">
              <a:spcBef>
                <a:spcPts val="600"/>
              </a:spcBef>
              <a:buNone/>
            </a:pPr>
            <a:r>
              <a:rPr lang="en-US" dirty="0" smtClean="0"/>
              <a:t>L2: Professional Entry Level</a:t>
            </a:r>
          </a:p>
          <a:p>
            <a:pPr marL="114300" lvl="1" indent="0">
              <a:spcBef>
                <a:spcPts val="600"/>
              </a:spcBef>
              <a:buNone/>
            </a:pPr>
            <a:r>
              <a:rPr lang="en-US" dirty="0" smtClean="0"/>
              <a:t>L3: Practitioner</a:t>
            </a:r>
          </a:p>
          <a:p>
            <a:pPr marL="114300" lvl="1" indent="0">
              <a:spcBef>
                <a:spcPts val="600"/>
              </a:spcBef>
              <a:buNone/>
            </a:pPr>
            <a:r>
              <a:rPr lang="en-US" dirty="0" smtClean="0"/>
              <a:t>L4: Senior Practitioner</a:t>
            </a:r>
          </a:p>
          <a:p>
            <a:pPr marL="114300" lvl="1" indent="0">
              <a:spcBef>
                <a:spcPts val="600"/>
              </a:spcBef>
              <a:buNone/>
            </a:pPr>
            <a:r>
              <a:rPr lang="en-US" dirty="0" smtClean="0"/>
              <a:t>L5: Expert</a:t>
            </a:r>
            <a:endParaRPr lang="en-US" dirty="0"/>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88840755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L1: Technician</a:t>
            </a:r>
            <a:endParaRPr lang="en-US" dirty="0"/>
          </a:p>
        </p:txBody>
      </p:sp>
      <p:sp>
        <p:nvSpPr>
          <p:cNvPr id="877571" name="Rectangle 3"/>
          <p:cNvSpPr>
            <a:spLocks noGrp="1" noChangeArrowheads="1"/>
          </p:cNvSpPr>
          <p:nvPr>
            <p:ph type="body" idx="1"/>
          </p:nvPr>
        </p:nvSpPr>
        <p:spPr/>
        <p:txBody>
          <a:bodyPr/>
          <a:lstStyle/>
          <a:p>
            <a:r>
              <a:rPr lang="en-US" dirty="0" smtClean="0"/>
              <a:t>The following are characteristics of level 1.</a:t>
            </a:r>
          </a:p>
          <a:p>
            <a:pPr lvl="1">
              <a:spcBef>
                <a:spcPts val="600"/>
              </a:spcBef>
            </a:pPr>
            <a:r>
              <a:rPr lang="en-US" dirty="0" smtClean="0"/>
              <a:t>A </a:t>
            </a:r>
            <a:r>
              <a:rPr lang="en-US" dirty="0"/>
              <a:t>technician possesses </a:t>
            </a:r>
            <a:r>
              <a:rPr lang="en-US" dirty="0" smtClean="0"/>
              <a:t>technical </a:t>
            </a:r>
            <a:r>
              <a:rPr lang="en-US" dirty="0"/>
              <a:t>knowledge and skills, typically gained through a </a:t>
            </a:r>
            <a:r>
              <a:rPr lang="en-US" dirty="0" smtClean="0"/>
              <a:t>certificate or an </a:t>
            </a:r>
            <a:r>
              <a:rPr lang="en-US" dirty="0"/>
              <a:t>associate degree program, or equivalent knowledge and experience. </a:t>
            </a:r>
            <a:endParaRPr lang="en-US" dirty="0" smtClean="0"/>
          </a:p>
          <a:p>
            <a:pPr lvl="1">
              <a:spcBef>
                <a:spcPts val="600"/>
              </a:spcBef>
            </a:pPr>
            <a:r>
              <a:rPr lang="en-US" dirty="0" smtClean="0"/>
              <a:t>Personnel </a:t>
            </a:r>
            <a:r>
              <a:rPr lang="en-US" dirty="0"/>
              <a:t>at this level of competency may be employed in </a:t>
            </a:r>
            <a:r>
              <a:rPr lang="en-US" dirty="0" smtClean="0"/>
              <a:t>a system </a:t>
            </a:r>
            <a:r>
              <a:rPr lang="en-US" dirty="0"/>
              <a:t>operator, implementer, tester, </a:t>
            </a:r>
            <a:r>
              <a:rPr lang="en-US" dirty="0" smtClean="0"/>
              <a:t>or </a:t>
            </a:r>
            <a:r>
              <a:rPr lang="en-US" dirty="0"/>
              <a:t>maintenance </a:t>
            </a:r>
            <a:r>
              <a:rPr lang="en-US" dirty="0" smtClean="0"/>
              <a:t>position </a:t>
            </a:r>
            <a:r>
              <a:rPr lang="en-US" dirty="0"/>
              <a:t>with specific individual tasks assigned by someone at a higher </a:t>
            </a:r>
            <a:r>
              <a:rPr lang="en-US" dirty="0" smtClean="0"/>
              <a:t>level</a:t>
            </a:r>
            <a:r>
              <a:rPr lang="en-US" dirty="0"/>
              <a:t>. </a:t>
            </a:r>
            <a:endParaRPr lang="en-US" dirty="0" smtClean="0"/>
          </a:p>
          <a:p>
            <a:pPr lvl="1">
              <a:spcBef>
                <a:spcPts val="600"/>
              </a:spcBef>
            </a:pPr>
            <a:r>
              <a:rPr lang="en-US" dirty="0" smtClean="0"/>
              <a:t>Main </a:t>
            </a:r>
            <a:r>
              <a:rPr lang="en-US" dirty="0"/>
              <a:t>areas of competency are </a:t>
            </a:r>
            <a:r>
              <a:rPr lang="en-US" dirty="0" smtClean="0"/>
              <a:t>System Operational Assurance, System Functional Assurance, </a:t>
            </a:r>
            <a:r>
              <a:rPr lang="en-US" dirty="0"/>
              <a:t>and </a:t>
            </a:r>
            <a:r>
              <a:rPr lang="en-US" dirty="0" smtClean="0"/>
              <a:t>System Security Assurance.</a:t>
            </a:r>
          </a:p>
          <a:p>
            <a:pPr lvl="1">
              <a:spcBef>
                <a:spcPts val="600"/>
              </a:spcBef>
            </a:pPr>
            <a:r>
              <a:rPr lang="en-US" dirty="0" smtClean="0"/>
              <a:t>Major </a:t>
            </a:r>
            <a:r>
              <a:rPr lang="en-US" dirty="0"/>
              <a:t>tasks are </a:t>
            </a:r>
            <a:r>
              <a:rPr lang="en-US" dirty="0" smtClean="0"/>
              <a:t>tools support, low-level </a:t>
            </a:r>
            <a:r>
              <a:rPr lang="en-US" dirty="0"/>
              <a:t>implementation, testing, and maintenance.</a:t>
            </a:r>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203702880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L2: Professional Entry Level</a:t>
            </a:r>
            <a:endParaRPr lang="en-US" dirty="0"/>
          </a:p>
        </p:txBody>
      </p:sp>
      <p:sp>
        <p:nvSpPr>
          <p:cNvPr id="877571" name="Rectangle 3"/>
          <p:cNvSpPr>
            <a:spLocks noGrp="1" noChangeArrowheads="1"/>
          </p:cNvSpPr>
          <p:nvPr>
            <p:ph type="body" idx="1"/>
          </p:nvPr>
        </p:nvSpPr>
        <p:spPr/>
        <p:txBody>
          <a:bodyPr/>
          <a:lstStyle/>
          <a:p>
            <a:r>
              <a:rPr lang="en-US" dirty="0" smtClean="0"/>
              <a:t>The following are characteristics of level 2.</a:t>
            </a:r>
          </a:p>
          <a:p>
            <a:pPr lvl="1">
              <a:spcBef>
                <a:spcPts val="600"/>
              </a:spcBef>
            </a:pPr>
            <a:r>
              <a:rPr lang="en-US" dirty="0" smtClean="0"/>
              <a:t>A </a:t>
            </a:r>
            <a:r>
              <a:rPr lang="en-US" dirty="0"/>
              <a:t>professional entry level professional possesses </a:t>
            </a:r>
            <a:r>
              <a:rPr lang="en-US" dirty="0" smtClean="0"/>
              <a:t>application-based </a:t>
            </a:r>
            <a:r>
              <a:rPr lang="en-US" dirty="0"/>
              <a:t>knowledge and skills and entry-level professional effectiveness, typically gained through a bachelor’s degree in computing or through equivalent professional experience. </a:t>
            </a:r>
          </a:p>
          <a:p>
            <a:pPr lvl="1">
              <a:spcBef>
                <a:spcPts val="600"/>
              </a:spcBef>
            </a:pPr>
            <a:r>
              <a:rPr lang="en-US" dirty="0" smtClean="0"/>
              <a:t>Personnel </a:t>
            </a:r>
            <a:r>
              <a:rPr lang="en-US" dirty="0"/>
              <a:t>at this level of competence may perform all tasks of L1 as well as manage a small internal project, supervise and assign sub-tasks for L1 personnel, supervise and assess system operations, and implement </a:t>
            </a:r>
            <a:r>
              <a:rPr lang="en-US" dirty="0" smtClean="0"/>
              <a:t>commonly accepted assurance </a:t>
            </a:r>
            <a:r>
              <a:rPr lang="en-US" dirty="0"/>
              <a:t>practices. </a:t>
            </a:r>
          </a:p>
          <a:p>
            <a:pPr lvl="1">
              <a:spcBef>
                <a:spcPts val="600"/>
              </a:spcBef>
            </a:pPr>
            <a:r>
              <a:rPr lang="en-US" dirty="0" smtClean="0"/>
              <a:t>Main </a:t>
            </a:r>
            <a:r>
              <a:rPr lang="en-US" dirty="0"/>
              <a:t>areas of competency are </a:t>
            </a:r>
            <a:r>
              <a:rPr lang="en-US" dirty="0" smtClean="0"/>
              <a:t>System Functional Assurance, System Security Assurance, and Assurance Assessment.</a:t>
            </a:r>
            <a:endParaRPr lang="en-US" dirty="0"/>
          </a:p>
          <a:p>
            <a:pPr lvl="1">
              <a:spcBef>
                <a:spcPts val="600"/>
              </a:spcBef>
            </a:pPr>
            <a:r>
              <a:rPr lang="en-US" dirty="0" smtClean="0"/>
              <a:t>Major </a:t>
            </a:r>
            <a:r>
              <a:rPr lang="en-US" dirty="0"/>
              <a:t>tasks are requirements fundamentals, component design, and implementation</a:t>
            </a:r>
            <a:r>
              <a:rPr lang="en-US" dirty="0" smtClean="0"/>
              <a:t>.</a:t>
            </a:r>
            <a:endParaRPr lang="en-US" dirty="0"/>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359073152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L3: Practitioner</a:t>
            </a:r>
            <a:endParaRPr lang="en-US" dirty="0"/>
          </a:p>
        </p:txBody>
      </p:sp>
      <p:sp>
        <p:nvSpPr>
          <p:cNvPr id="877571" name="Rectangle 3"/>
          <p:cNvSpPr>
            <a:spLocks noGrp="1" noChangeArrowheads="1"/>
          </p:cNvSpPr>
          <p:nvPr>
            <p:ph type="body" idx="1"/>
          </p:nvPr>
        </p:nvSpPr>
        <p:spPr/>
        <p:txBody>
          <a:bodyPr/>
          <a:lstStyle/>
          <a:p>
            <a:r>
              <a:rPr lang="en-US" dirty="0" smtClean="0"/>
              <a:t>The following are characteristics of level 3.</a:t>
            </a:r>
          </a:p>
          <a:p>
            <a:pPr lvl="1">
              <a:spcBef>
                <a:spcPts val="600"/>
              </a:spcBef>
            </a:pPr>
            <a:r>
              <a:rPr lang="en-US" dirty="0" smtClean="0"/>
              <a:t>A </a:t>
            </a:r>
            <a:r>
              <a:rPr lang="en-US" dirty="0"/>
              <a:t>practitioner possesses a breadth and depth of knowledge, skills, and effectiveness beyond the L2 level and typically has two to five years of professional experience. </a:t>
            </a:r>
          </a:p>
          <a:p>
            <a:pPr lvl="1">
              <a:spcBef>
                <a:spcPts val="600"/>
              </a:spcBef>
            </a:pPr>
            <a:r>
              <a:rPr lang="en-US" dirty="0" smtClean="0"/>
              <a:t>Personnel </a:t>
            </a:r>
            <a:r>
              <a:rPr lang="en-US" dirty="0"/>
              <a:t>at this level may perform all tasks of L2 personnel as well as set plans, tasks, and schedules for in-house projects; define and manage such projects and supervise teams on the enterprise level; report to management; assess the quality of systems; and implement and promote </a:t>
            </a:r>
            <a:r>
              <a:rPr lang="en-US" dirty="0" smtClean="0"/>
              <a:t>commonly </a:t>
            </a:r>
            <a:r>
              <a:rPr lang="en-US" dirty="0"/>
              <a:t>accepted software assurance practices. </a:t>
            </a:r>
          </a:p>
          <a:p>
            <a:pPr lvl="1">
              <a:spcBef>
                <a:spcPts val="600"/>
              </a:spcBef>
            </a:pPr>
            <a:r>
              <a:rPr lang="en-US" dirty="0" smtClean="0"/>
              <a:t>Main </a:t>
            </a:r>
            <a:r>
              <a:rPr lang="en-US" dirty="0"/>
              <a:t>areas of competency are </a:t>
            </a:r>
            <a:r>
              <a:rPr lang="en-US" dirty="0" smtClean="0"/>
              <a:t>Risk Management, Assurance Assessment, </a:t>
            </a:r>
            <a:r>
              <a:rPr lang="en-US" dirty="0"/>
              <a:t>and </a:t>
            </a:r>
            <a:r>
              <a:rPr lang="en-US" dirty="0" smtClean="0"/>
              <a:t>Assurance Management.</a:t>
            </a:r>
            <a:endParaRPr lang="en-US" dirty="0"/>
          </a:p>
          <a:p>
            <a:pPr lvl="1">
              <a:spcBef>
                <a:spcPts val="600"/>
              </a:spcBef>
            </a:pPr>
            <a:r>
              <a:rPr lang="en-US" dirty="0" smtClean="0"/>
              <a:t>Major </a:t>
            </a:r>
            <a:r>
              <a:rPr lang="en-US" dirty="0"/>
              <a:t>tasks are requirements analysis, architectural design, </a:t>
            </a:r>
            <a:r>
              <a:rPr lang="en-US" dirty="0" smtClean="0"/>
              <a:t>tradeoff analysis and </a:t>
            </a:r>
            <a:r>
              <a:rPr lang="en-US" dirty="0"/>
              <a:t>risk assessment.</a:t>
            </a:r>
          </a:p>
          <a:p>
            <a:endParaRPr lang="en-US" dirty="0" smtClean="0"/>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330290736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L4: Senior Practitioner</a:t>
            </a:r>
            <a:endParaRPr lang="en-US" dirty="0"/>
          </a:p>
        </p:txBody>
      </p:sp>
      <p:sp>
        <p:nvSpPr>
          <p:cNvPr id="877571" name="Rectangle 3"/>
          <p:cNvSpPr>
            <a:spLocks noGrp="1" noChangeArrowheads="1"/>
          </p:cNvSpPr>
          <p:nvPr>
            <p:ph type="body" idx="1"/>
          </p:nvPr>
        </p:nvSpPr>
        <p:spPr/>
        <p:txBody>
          <a:bodyPr/>
          <a:lstStyle/>
          <a:p>
            <a:r>
              <a:rPr lang="en-US" dirty="0" smtClean="0"/>
              <a:t>The following are characteristics of level 4.</a:t>
            </a:r>
            <a:endParaRPr lang="en-US" dirty="0"/>
          </a:p>
          <a:p>
            <a:pPr lvl="1">
              <a:spcBef>
                <a:spcPts val="600"/>
              </a:spcBef>
            </a:pPr>
            <a:r>
              <a:rPr lang="en-US" dirty="0" smtClean="0"/>
              <a:t>A </a:t>
            </a:r>
            <a:r>
              <a:rPr lang="en-US" dirty="0"/>
              <a:t>senior practitioner </a:t>
            </a:r>
            <a:r>
              <a:rPr lang="en-US" dirty="0" smtClean="0"/>
              <a:t>possesses breadth and </a:t>
            </a:r>
            <a:r>
              <a:rPr lang="en-US" dirty="0"/>
              <a:t>depth of </a:t>
            </a:r>
            <a:r>
              <a:rPr lang="en-US" dirty="0" smtClean="0"/>
              <a:t>knowledge, skills, and effectiveness </a:t>
            </a:r>
            <a:r>
              <a:rPr lang="en-US" dirty="0"/>
              <a:t>and a variety of work experiences beyond the L3 level with five to ten years of professional experience and advanced professional development at the master’s level or with equivalent education/training. </a:t>
            </a:r>
          </a:p>
          <a:p>
            <a:pPr lvl="1">
              <a:spcBef>
                <a:spcPts val="600"/>
              </a:spcBef>
            </a:pPr>
            <a:r>
              <a:rPr lang="en-US" dirty="0" smtClean="0"/>
              <a:t>Personnel </a:t>
            </a:r>
            <a:r>
              <a:rPr lang="en-US" dirty="0"/>
              <a:t>at this level may perform all tasks of L3 </a:t>
            </a:r>
            <a:r>
              <a:rPr lang="en-US" dirty="0" smtClean="0"/>
              <a:t>personnel </a:t>
            </a:r>
            <a:r>
              <a:rPr lang="en-US" dirty="0"/>
              <a:t>as well as identify and explore best practices of software assurance for implementation, manage large projects, interact with external agencies, etc.  </a:t>
            </a:r>
          </a:p>
          <a:p>
            <a:pPr lvl="1">
              <a:spcBef>
                <a:spcPts val="600"/>
              </a:spcBef>
            </a:pPr>
            <a:r>
              <a:rPr lang="en-US" dirty="0" smtClean="0"/>
              <a:t>Main </a:t>
            </a:r>
            <a:r>
              <a:rPr lang="en-US" dirty="0"/>
              <a:t>areas of competency are </a:t>
            </a:r>
            <a:r>
              <a:rPr lang="en-US" dirty="0" smtClean="0"/>
              <a:t>Risk Management, Assurance Assessment, Assurance Management, </a:t>
            </a:r>
            <a:r>
              <a:rPr lang="en-US" dirty="0"/>
              <a:t>and </a:t>
            </a:r>
            <a:r>
              <a:rPr lang="en-US" dirty="0" smtClean="0"/>
              <a:t>Assurance Across Life Cycles.</a:t>
            </a:r>
          </a:p>
          <a:p>
            <a:pPr lvl="1">
              <a:spcBef>
                <a:spcPts val="600"/>
              </a:spcBef>
            </a:pPr>
            <a:r>
              <a:rPr lang="en-US" dirty="0" smtClean="0"/>
              <a:t>Major </a:t>
            </a:r>
            <a:r>
              <a:rPr lang="en-US" dirty="0"/>
              <a:t>tasks are assurance assessment, assurance management, and risk </a:t>
            </a:r>
            <a:r>
              <a:rPr lang="en-US" dirty="0" smtClean="0"/>
              <a:t>management across the life cycle.</a:t>
            </a:r>
            <a:endParaRPr lang="en-US" dirty="0"/>
          </a:p>
          <a:p>
            <a:endParaRPr lang="en-US" dirty="0" smtClean="0"/>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382402299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L5: Expert</a:t>
            </a:r>
            <a:endParaRPr lang="en-US" dirty="0"/>
          </a:p>
        </p:txBody>
      </p:sp>
      <p:sp>
        <p:nvSpPr>
          <p:cNvPr id="877571" name="Rectangle 3"/>
          <p:cNvSpPr>
            <a:spLocks noGrp="1" noChangeArrowheads="1"/>
          </p:cNvSpPr>
          <p:nvPr>
            <p:ph type="body" idx="1"/>
          </p:nvPr>
        </p:nvSpPr>
        <p:spPr/>
        <p:txBody>
          <a:bodyPr/>
          <a:lstStyle/>
          <a:p>
            <a:r>
              <a:rPr lang="en-US" dirty="0" smtClean="0"/>
              <a:t>The following are characteristics of level 5.</a:t>
            </a:r>
            <a:endParaRPr lang="en-US" dirty="0"/>
          </a:p>
          <a:p>
            <a:pPr lvl="1">
              <a:spcBef>
                <a:spcPts val="600"/>
              </a:spcBef>
            </a:pPr>
            <a:r>
              <a:rPr lang="en-US" dirty="0" smtClean="0"/>
              <a:t>An </a:t>
            </a:r>
            <a:r>
              <a:rPr lang="en-US" dirty="0"/>
              <a:t>expert </a:t>
            </a:r>
            <a:r>
              <a:rPr lang="en-US" dirty="0" smtClean="0"/>
              <a:t>possesses </a:t>
            </a:r>
            <a:r>
              <a:rPr lang="en-US" dirty="0"/>
              <a:t>competency beyond the L4 </a:t>
            </a:r>
            <a:r>
              <a:rPr lang="en-US" dirty="0" smtClean="0"/>
              <a:t>level.</a:t>
            </a:r>
          </a:p>
          <a:p>
            <a:pPr lvl="1">
              <a:spcBef>
                <a:spcPts val="600"/>
              </a:spcBef>
            </a:pPr>
            <a:r>
              <a:rPr lang="en-US" dirty="0" smtClean="0"/>
              <a:t>He or she advances </a:t>
            </a:r>
            <a:r>
              <a:rPr lang="en-US" dirty="0"/>
              <a:t>the field by developing, modifying, and creating methods, practices and principles at the organizational level or </a:t>
            </a:r>
            <a:r>
              <a:rPr lang="en-US" dirty="0" smtClean="0"/>
              <a:t>higher.</a:t>
            </a:r>
          </a:p>
          <a:p>
            <a:pPr lvl="1">
              <a:spcBef>
                <a:spcPts val="600"/>
              </a:spcBef>
            </a:pPr>
            <a:r>
              <a:rPr lang="en-US" dirty="0" smtClean="0"/>
              <a:t>An expert has </a:t>
            </a:r>
            <a:r>
              <a:rPr lang="en-US" dirty="0"/>
              <a:t>peer/industry </a:t>
            </a:r>
            <a:r>
              <a:rPr lang="en-US" dirty="0" smtClean="0"/>
              <a:t>recognition.</a:t>
            </a:r>
          </a:p>
          <a:p>
            <a:pPr lvl="1">
              <a:spcBef>
                <a:spcPts val="600"/>
              </a:spcBef>
            </a:pPr>
            <a:r>
              <a:rPr lang="en-US" dirty="0" smtClean="0"/>
              <a:t>Typically, experts include </a:t>
            </a:r>
            <a:r>
              <a:rPr lang="en-US" dirty="0"/>
              <a:t>a low percentage of </a:t>
            </a:r>
            <a:r>
              <a:rPr lang="en-US" dirty="0" smtClean="0"/>
              <a:t>an organization’s work </a:t>
            </a:r>
            <a:r>
              <a:rPr lang="en-US" dirty="0"/>
              <a:t>force within the </a:t>
            </a:r>
            <a:r>
              <a:rPr lang="en-US" dirty="0" smtClean="0"/>
              <a:t>software assurance profession </a:t>
            </a:r>
            <a:r>
              <a:rPr lang="en-US" dirty="0"/>
              <a:t>(e.g., 2 % or less).</a:t>
            </a:r>
          </a:p>
        </p:txBody>
      </p:sp>
      <p:sp>
        <p:nvSpPr>
          <p:cNvPr id="2" name="Date Placeholder 1"/>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348027178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a:xfrm>
            <a:off x="533400" y="422275"/>
            <a:ext cx="8153400" cy="332399"/>
          </a:xfrm>
        </p:spPr>
        <p:txBody>
          <a:bodyPr/>
          <a:lstStyle/>
          <a:p>
            <a:r>
              <a:rPr lang="en-US" sz="2400" dirty="0" smtClean="0"/>
              <a:t>Software Assurance Body of Knowledge (SwABoK)</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2184766800"/>
              </p:ext>
            </p:extLst>
          </p:nvPr>
        </p:nvGraphicFramePr>
        <p:xfrm>
          <a:off x="533400" y="906268"/>
          <a:ext cx="8001000" cy="4907280"/>
        </p:xfrm>
        <a:graphic>
          <a:graphicData uri="http://schemas.openxmlformats.org/drawingml/2006/table">
            <a:tbl>
              <a:tblPr firstRow="1" firstCol="1" bandRow="1"/>
              <a:tblGrid>
                <a:gridCol w="2943764"/>
                <a:gridCol w="5057236"/>
              </a:tblGrid>
              <a:tr h="216408">
                <a:tc>
                  <a:txBody>
                    <a:bodyPr/>
                    <a:lstStyle/>
                    <a:p>
                      <a:pPr marL="0" marR="0" algn="l">
                        <a:lnSpc>
                          <a:spcPct val="115000"/>
                        </a:lnSpc>
                        <a:spcBef>
                          <a:spcPts val="0"/>
                        </a:spcBef>
                        <a:spcAft>
                          <a:spcPts val="0"/>
                        </a:spcAft>
                      </a:pPr>
                      <a:r>
                        <a:rPr lang="en-US" sz="1400" b="1" dirty="0">
                          <a:effectLst/>
                          <a:latin typeface="Calibri"/>
                          <a:ea typeface="Calibri"/>
                          <a:cs typeface="Times New Roman"/>
                        </a:rPr>
                        <a:t>Knowledge Area (KA)</a:t>
                      </a:r>
                      <a:endParaRPr lang="en-US"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b="1" dirty="0">
                          <a:effectLst/>
                          <a:latin typeface="Calibri"/>
                          <a:ea typeface="Calibri"/>
                          <a:cs typeface="Times New Roman"/>
                        </a:rPr>
                        <a:t>KA Competency</a:t>
                      </a:r>
                      <a:endParaRPr lang="en-US" sz="1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5632">
                <a:tc>
                  <a:txBody>
                    <a:bodyPr/>
                    <a:lstStyle/>
                    <a:p>
                      <a:pPr marL="0" marR="0" algn="l">
                        <a:lnSpc>
                          <a:spcPct val="115000"/>
                        </a:lnSpc>
                        <a:spcBef>
                          <a:spcPts val="0"/>
                        </a:spcBef>
                        <a:spcAft>
                          <a:spcPts val="0"/>
                        </a:spcAft>
                      </a:pPr>
                      <a:r>
                        <a:rPr lang="en-US" sz="1400" b="1" dirty="0">
                          <a:effectLst/>
                          <a:latin typeface="Calibri"/>
                          <a:ea typeface="Calibri"/>
                          <a:cs typeface="Times New Roman"/>
                        </a:rPr>
                        <a:t>AALC</a:t>
                      </a:r>
                      <a:r>
                        <a:rPr lang="en-US" sz="1400" dirty="0">
                          <a:effectLst/>
                          <a:latin typeface="Calibri"/>
                          <a:ea typeface="Calibri"/>
                          <a:cs typeface="Times New Roman"/>
                        </a:rPr>
                        <a:t>: Assurance Across Life Cycles</a:t>
                      </a:r>
                    </a:p>
                    <a:p>
                      <a:pPr marL="0" marR="0" algn="l">
                        <a:lnSpc>
                          <a:spcPct val="115000"/>
                        </a:lnSpc>
                        <a:spcBef>
                          <a:spcPts val="0"/>
                        </a:spcBef>
                        <a:spcAft>
                          <a:spcPts val="0"/>
                        </a:spcAft>
                      </a:pPr>
                      <a:r>
                        <a:rPr lang="en-US" sz="1400" dirty="0" smtClean="0">
                          <a:effectLst/>
                          <a:latin typeface="Calibri"/>
                          <a:ea typeface="Calibri"/>
                          <a:cs typeface="Times New Roman"/>
                        </a:rPr>
                        <a:t>(L3</a:t>
                      </a:r>
                      <a:r>
                        <a:rPr lang="en-US" sz="1400" dirty="0">
                          <a:effectLst/>
                          <a:latin typeface="Calibri"/>
                          <a:ea typeface="Calibri"/>
                          <a:cs typeface="Times New Roman"/>
                        </a:rPr>
                        <a:t>, L4, </a:t>
                      </a:r>
                      <a:r>
                        <a:rPr lang="en-US" sz="1400" dirty="0" smtClean="0">
                          <a:effectLst/>
                          <a:latin typeface="Calibri"/>
                          <a:ea typeface="Calibri"/>
                          <a:cs typeface="Times New Roman"/>
                        </a:rPr>
                        <a:t>L5)</a:t>
                      </a:r>
                      <a:endParaRPr lang="en-US"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Calibri"/>
                          <a:ea typeface="Calibri"/>
                          <a:cs typeface="Times New Roman"/>
                        </a:rPr>
                        <a:t>The ability to incorporate assurance technologies and methods into life-cycle processes and development models for new or evolutionary system development and for system or service acquisition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816">
                <a:tc>
                  <a:txBody>
                    <a:bodyPr/>
                    <a:lstStyle/>
                    <a:p>
                      <a:pPr marL="0" marR="0" algn="l">
                        <a:lnSpc>
                          <a:spcPct val="115000"/>
                        </a:lnSpc>
                        <a:spcBef>
                          <a:spcPts val="0"/>
                        </a:spcBef>
                        <a:spcAft>
                          <a:spcPts val="0"/>
                        </a:spcAft>
                      </a:pPr>
                      <a:r>
                        <a:rPr lang="en-US" sz="1400" b="1" dirty="0">
                          <a:effectLst/>
                          <a:latin typeface="Calibri"/>
                          <a:ea typeface="Calibri"/>
                          <a:cs typeface="Times New Roman"/>
                        </a:rPr>
                        <a:t>RM</a:t>
                      </a:r>
                      <a:r>
                        <a:rPr lang="en-US" sz="1400" dirty="0">
                          <a:effectLst/>
                          <a:latin typeface="Calibri"/>
                          <a:ea typeface="Calibri"/>
                          <a:cs typeface="Times New Roman"/>
                        </a:rPr>
                        <a:t>: Risk Management</a:t>
                      </a:r>
                    </a:p>
                    <a:p>
                      <a:pPr marL="0" marR="0" algn="l">
                        <a:lnSpc>
                          <a:spcPct val="115000"/>
                        </a:lnSpc>
                        <a:spcBef>
                          <a:spcPts val="0"/>
                        </a:spcBef>
                        <a:spcAft>
                          <a:spcPts val="0"/>
                        </a:spcAft>
                      </a:pPr>
                      <a:r>
                        <a:rPr lang="en-US" sz="1400" dirty="0" smtClean="0">
                          <a:effectLst/>
                          <a:latin typeface="Calibri"/>
                          <a:ea typeface="Calibri"/>
                          <a:cs typeface="Times New Roman"/>
                        </a:rPr>
                        <a:t>(L2</a:t>
                      </a:r>
                      <a:r>
                        <a:rPr lang="en-US" sz="1400" dirty="0">
                          <a:effectLst/>
                          <a:latin typeface="Calibri"/>
                          <a:ea typeface="Calibri"/>
                          <a:cs typeface="Times New Roman"/>
                        </a:rPr>
                        <a:t>, L3, L4, </a:t>
                      </a:r>
                      <a:r>
                        <a:rPr lang="en-US" sz="1400" dirty="0" smtClean="0">
                          <a:effectLst/>
                          <a:latin typeface="Calibri"/>
                          <a:ea typeface="Calibri"/>
                          <a:cs typeface="Times New Roman"/>
                        </a:rPr>
                        <a:t>L5)</a:t>
                      </a:r>
                      <a:endParaRPr lang="en-US"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Calibri"/>
                          <a:ea typeface="Calibri"/>
                          <a:cs typeface="Times New Roman"/>
                        </a:rPr>
                        <a:t>The ability to perform risk analysis and tradeoff assessment and to prioritize security measures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816">
                <a:tc>
                  <a:txBody>
                    <a:bodyPr/>
                    <a:lstStyle/>
                    <a:p>
                      <a:pPr marL="0" marR="0" algn="l">
                        <a:lnSpc>
                          <a:spcPct val="115000"/>
                        </a:lnSpc>
                        <a:spcBef>
                          <a:spcPts val="0"/>
                        </a:spcBef>
                        <a:spcAft>
                          <a:spcPts val="0"/>
                        </a:spcAft>
                      </a:pPr>
                      <a:r>
                        <a:rPr lang="en-US" sz="1400" b="1" dirty="0">
                          <a:effectLst/>
                          <a:latin typeface="Calibri"/>
                          <a:ea typeface="Calibri"/>
                          <a:cs typeface="Times New Roman"/>
                        </a:rPr>
                        <a:t>AA</a:t>
                      </a:r>
                      <a:r>
                        <a:rPr lang="en-US" sz="1400" dirty="0">
                          <a:effectLst/>
                          <a:latin typeface="Calibri"/>
                          <a:ea typeface="Calibri"/>
                          <a:cs typeface="Times New Roman"/>
                        </a:rPr>
                        <a:t>: Assurance Assessment</a:t>
                      </a:r>
                    </a:p>
                    <a:p>
                      <a:pPr marL="0" marR="0" algn="l">
                        <a:lnSpc>
                          <a:spcPct val="115000"/>
                        </a:lnSpc>
                        <a:spcBef>
                          <a:spcPts val="0"/>
                        </a:spcBef>
                        <a:spcAft>
                          <a:spcPts val="0"/>
                        </a:spcAft>
                      </a:pPr>
                      <a:r>
                        <a:rPr lang="en-US" sz="1400" dirty="0" smtClean="0">
                          <a:effectLst/>
                          <a:latin typeface="Calibri"/>
                          <a:ea typeface="Calibri"/>
                          <a:cs typeface="Times New Roman"/>
                        </a:rPr>
                        <a:t>(L1</a:t>
                      </a:r>
                      <a:r>
                        <a:rPr lang="en-US" sz="1400" dirty="0">
                          <a:effectLst/>
                          <a:latin typeface="Calibri"/>
                          <a:ea typeface="Calibri"/>
                          <a:cs typeface="Times New Roman"/>
                        </a:rPr>
                        <a:t>, L2, L3, </a:t>
                      </a:r>
                      <a:r>
                        <a:rPr lang="en-US" sz="1400" dirty="0" smtClean="0">
                          <a:effectLst/>
                          <a:latin typeface="Calibri"/>
                          <a:ea typeface="Calibri"/>
                          <a:cs typeface="Times New Roman"/>
                        </a:rPr>
                        <a:t>L4)</a:t>
                      </a:r>
                      <a:endParaRPr lang="en-US"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Calibri"/>
                          <a:ea typeface="Calibri"/>
                          <a:cs typeface="Times New Roman"/>
                        </a:rPr>
                        <a:t>The ability to analyze and validate the effectiveness of assurance operations and create auditable evidence of security measures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5632">
                <a:tc>
                  <a:txBody>
                    <a:bodyPr/>
                    <a:lstStyle/>
                    <a:p>
                      <a:pPr marL="0" marR="0" algn="l">
                        <a:lnSpc>
                          <a:spcPct val="115000"/>
                        </a:lnSpc>
                        <a:spcBef>
                          <a:spcPts val="0"/>
                        </a:spcBef>
                        <a:spcAft>
                          <a:spcPts val="0"/>
                        </a:spcAft>
                      </a:pPr>
                      <a:r>
                        <a:rPr lang="en-US" sz="1400" b="1" dirty="0">
                          <a:effectLst/>
                          <a:latin typeface="Calibri"/>
                          <a:ea typeface="Calibri"/>
                          <a:cs typeface="Times New Roman"/>
                        </a:rPr>
                        <a:t>AM</a:t>
                      </a:r>
                      <a:r>
                        <a:rPr lang="en-US" sz="1400" dirty="0">
                          <a:effectLst/>
                          <a:latin typeface="Calibri"/>
                          <a:ea typeface="Calibri"/>
                          <a:cs typeface="Times New Roman"/>
                        </a:rPr>
                        <a:t>: Assurance Management</a:t>
                      </a:r>
                    </a:p>
                    <a:p>
                      <a:pPr marL="0" marR="0" algn="l">
                        <a:lnSpc>
                          <a:spcPct val="115000"/>
                        </a:lnSpc>
                        <a:spcBef>
                          <a:spcPts val="0"/>
                        </a:spcBef>
                        <a:spcAft>
                          <a:spcPts val="0"/>
                        </a:spcAft>
                      </a:pPr>
                      <a:r>
                        <a:rPr lang="en-US" sz="1400" dirty="0" smtClean="0">
                          <a:effectLst/>
                          <a:latin typeface="Calibri"/>
                          <a:ea typeface="Calibri"/>
                          <a:cs typeface="Times New Roman"/>
                        </a:rPr>
                        <a:t>(L3</a:t>
                      </a:r>
                      <a:r>
                        <a:rPr lang="en-US" sz="1400" dirty="0">
                          <a:effectLst/>
                          <a:latin typeface="Calibri"/>
                          <a:ea typeface="Calibri"/>
                          <a:cs typeface="Times New Roman"/>
                        </a:rPr>
                        <a:t>, L4, </a:t>
                      </a:r>
                      <a:r>
                        <a:rPr lang="en-US" sz="1400" dirty="0" smtClean="0">
                          <a:effectLst/>
                          <a:latin typeface="Calibri"/>
                          <a:ea typeface="Calibri"/>
                          <a:cs typeface="Times New Roman"/>
                        </a:rPr>
                        <a:t>L5)</a:t>
                      </a:r>
                      <a:endParaRPr lang="en-US"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Calibri"/>
                          <a:ea typeface="Calibri"/>
                          <a:cs typeface="Times New Roman"/>
                        </a:rPr>
                        <a:t>The ability to make a business case for software assurance, lead assurance efforts, understand standards, comply with regulations, plan for business continuity, and keep current in security technologies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816">
                <a:tc>
                  <a:txBody>
                    <a:bodyPr/>
                    <a:lstStyle/>
                    <a:p>
                      <a:pPr marL="0" marR="0" algn="l">
                        <a:lnSpc>
                          <a:spcPct val="115000"/>
                        </a:lnSpc>
                        <a:spcBef>
                          <a:spcPts val="0"/>
                        </a:spcBef>
                        <a:spcAft>
                          <a:spcPts val="0"/>
                        </a:spcAft>
                      </a:pPr>
                      <a:r>
                        <a:rPr lang="en-US" sz="1400" b="1" dirty="0">
                          <a:effectLst/>
                          <a:latin typeface="Calibri"/>
                          <a:ea typeface="Calibri"/>
                          <a:cs typeface="Times New Roman"/>
                        </a:rPr>
                        <a:t>SSA</a:t>
                      </a:r>
                      <a:r>
                        <a:rPr lang="en-US" sz="1400" dirty="0">
                          <a:effectLst/>
                          <a:latin typeface="Calibri"/>
                          <a:ea typeface="Calibri"/>
                          <a:cs typeface="Times New Roman"/>
                        </a:rPr>
                        <a:t>: System Security Assurance</a:t>
                      </a:r>
                    </a:p>
                    <a:p>
                      <a:pPr marL="0" marR="0" algn="l">
                        <a:lnSpc>
                          <a:spcPct val="115000"/>
                        </a:lnSpc>
                        <a:spcBef>
                          <a:spcPts val="0"/>
                        </a:spcBef>
                        <a:spcAft>
                          <a:spcPts val="0"/>
                        </a:spcAft>
                      </a:pPr>
                      <a:r>
                        <a:rPr lang="en-US" sz="1400" dirty="0" smtClean="0">
                          <a:effectLst/>
                          <a:latin typeface="Calibri"/>
                          <a:ea typeface="Calibri"/>
                          <a:cs typeface="Times New Roman"/>
                        </a:rPr>
                        <a:t>(L1</a:t>
                      </a:r>
                      <a:r>
                        <a:rPr lang="en-US" sz="1400" dirty="0">
                          <a:effectLst/>
                          <a:latin typeface="Calibri"/>
                          <a:ea typeface="Calibri"/>
                          <a:cs typeface="Times New Roman"/>
                        </a:rPr>
                        <a:t>, L2, L3, </a:t>
                      </a:r>
                      <a:r>
                        <a:rPr lang="en-US" sz="1400" dirty="0" smtClean="0">
                          <a:effectLst/>
                          <a:latin typeface="Calibri"/>
                          <a:ea typeface="Calibri"/>
                          <a:cs typeface="Times New Roman"/>
                        </a:rPr>
                        <a:t>L4)</a:t>
                      </a:r>
                      <a:endParaRPr lang="en-US"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Calibri"/>
                          <a:ea typeface="Calibri"/>
                          <a:cs typeface="Times New Roman"/>
                        </a:rPr>
                        <a:t>The ability to incorporate effective security technologies and methods into new and existing systems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9224">
                <a:tc>
                  <a:txBody>
                    <a:bodyPr/>
                    <a:lstStyle/>
                    <a:p>
                      <a:pPr marL="0" marR="0" algn="l">
                        <a:lnSpc>
                          <a:spcPct val="115000"/>
                        </a:lnSpc>
                        <a:spcBef>
                          <a:spcPts val="0"/>
                        </a:spcBef>
                        <a:spcAft>
                          <a:spcPts val="0"/>
                        </a:spcAft>
                      </a:pPr>
                      <a:r>
                        <a:rPr lang="en-US" sz="1400" b="1" dirty="0">
                          <a:effectLst/>
                          <a:latin typeface="Calibri"/>
                          <a:ea typeface="Calibri"/>
                          <a:cs typeface="Times New Roman"/>
                        </a:rPr>
                        <a:t>SFA</a:t>
                      </a:r>
                      <a:r>
                        <a:rPr lang="en-US" sz="1400" dirty="0">
                          <a:effectLst/>
                          <a:latin typeface="Calibri"/>
                          <a:ea typeface="Calibri"/>
                          <a:cs typeface="Times New Roman"/>
                        </a:rPr>
                        <a:t>: System Functionality </a:t>
                      </a:r>
                      <a:r>
                        <a:rPr lang="en-US" sz="1400" dirty="0" smtClean="0">
                          <a:effectLst/>
                          <a:latin typeface="Calibri"/>
                          <a:ea typeface="Calibri"/>
                          <a:cs typeface="Times New Roman"/>
                        </a:rPr>
                        <a:t>Assurance (L1</a:t>
                      </a:r>
                      <a:r>
                        <a:rPr lang="en-US" sz="1400" dirty="0">
                          <a:effectLst/>
                          <a:latin typeface="Calibri"/>
                          <a:ea typeface="Calibri"/>
                          <a:cs typeface="Times New Roman"/>
                        </a:rPr>
                        <a:t>, L2, </a:t>
                      </a:r>
                      <a:r>
                        <a:rPr lang="en-US" sz="1400" dirty="0" smtClean="0">
                          <a:effectLst/>
                          <a:latin typeface="Calibri"/>
                          <a:ea typeface="Calibri"/>
                          <a:cs typeface="Times New Roman"/>
                        </a:rPr>
                        <a:t>L3)</a:t>
                      </a:r>
                      <a:endParaRPr lang="en-US"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Calibri"/>
                          <a:ea typeface="Calibri"/>
                          <a:cs typeface="Times New Roman"/>
                        </a:rPr>
                        <a:t>The ability to verify new and existing software system functionality for conformance to requirements and to help reveal malicious content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816">
                <a:tc>
                  <a:txBody>
                    <a:bodyPr/>
                    <a:lstStyle/>
                    <a:p>
                      <a:pPr marL="0" marR="0" algn="l">
                        <a:lnSpc>
                          <a:spcPct val="115000"/>
                        </a:lnSpc>
                        <a:spcBef>
                          <a:spcPts val="0"/>
                        </a:spcBef>
                        <a:spcAft>
                          <a:spcPts val="0"/>
                        </a:spcAft>
                      </a:pPr>
                      <a:r>
                        <a:rPr lang="en-US" sz="1400" b="1" dirty="0">
                          <a:effectLst/>
                          <a:latin typeface="Calibri"/>
                          <a:ea typeface="Calibri"/>
                          <a:cs typeface="Times New Roman"/>
                        </a:rPr>
                        <a:t>SOA</a:t>
                      </a:r>
                      <a:r>
                        <a:rPr lang="en-US" sz="1400" dirty="0">
                          <a:effectLst/>
                          <a:latin typeface="Calibri"/>
                          <a:ea typeface="Calibri"/>
                          <a:cs typeface="Times New Roman"/>
                        </a:rPr>
                        <a:t>: System Operational </a:t>
                      </a:r>
                      <a:r>
                        <a:rPr lang="en-US" sz="1400" dirty="0" smtClean="0">
                          <a:effectLst/>
                          <a:latin typeface="Calibri"/>
                          <a:ea typeface="Calibri"/>
                          <a:cs typeface="Times New Roman"/>
                        </a:rPr>
                        <a:t>Assurance (L1</a:t>
                      </a:r>
                      <a:r>
                        <a:rPr lang="en-US" sz="1400" dirty="0">
                          <a:effectLst/>
                          <a:latin typeface="Calibri"/>
                          <a:ea typeface="Calibri"/>
                          <a:cs typeface="Times New Roman"/>
                        </a:rPr>
                        <a:t>, L2, </a:t>
                      </a:r>
                      <a:r>
                        <a:rPr lang="en-US" sz="1400" dirty="0" smtClean="0">
                          <a:effectLst/>
                          <a:latin typeface="Calibri"/>
                          <a:ea typeface="Calibri"/>
                          <a:cs typeface="Times New Roman"/>
                        </a:rPr>
                        <a:t>L3)</a:t>
                      </a:r>
                      <a:endParaRPr lang="en-US" sz="14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Calibri"/>
                          <a:ea typeface="Calibri"/>
                          <a:cs typeface="Times New Roman"/>
                        </a:rPr>
                        <a:t>The ability to monitor and assess system operational security and respond to new threats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4829703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Competency Attributes of Effectiveness </a:t>
            </a:r>
            <a:r>
              <a:rPr lang="en-US" baseline="30000" dirty="0" smtClean="0"/>
              <a:t>1</a:t>
            </a:r>
            <a:endParaRPr lang="en-US" baseline="30000" dirty="0"/>
          </a:p>
        </p:txBody>
      </p:sp>
      <p:sp>
        <p:nvSpPr>
          <p:cNvPr id="2" name="Content Placeholder 1"/>
          <p:cNvSpPr>
            <a:spLocks noGrp="1"/>
          </p:cNvSpPr>
          <p:nvPr>
            <p:ph idx="1"/>
          </p:nvPr>
        </p:nvSpPr>
        <p:spPr/>
        <p:txBody>
          <a:bodyPr/>
          <a:lstStyle/>
          <a:p>
            <a:pPr>
              <a:spcBef>
                <a:spcPts val="600"/>
              </a:spcBef>
            </a:pPr>
            <a:r>
              <a:rPr lang="en-US" b="1" dirty="0" smtClean="0"/>
              <a:t>Aptitude:</a:t>
            </a:r>
            <a:r>
              <a:rPr lang="en-US" dirty="0" smtClean="0"/>
              <a:t> The </a:t>
            </a:r>
            <a:r>
              <a:rPr lang="en-US" dirty="0"/>
              <a:t>ability do a certain software assurance activity at a certain level of competence. Aptitude is not the same as knowledge or skill but rather indicates the ability to apply knowledge in a skillful way. </a:t>
            </a:r>
            <a:r>
              <a:rPr lang="en-US" dirty="0" smtClean="0"/>
              <a:t>(L2-L5)</a:t>
            </a:r>
            <a:endParaRPr lang="en-US" dirty="0"/>
          </a:p>
          <a:p>
            <a:pPr>
              <a:spcBef>
                <a:spcPts val="600"/>
              </a:spcBef>
            </a:pPr>
            <a:r>
              <a:rPr lang="en-US" b="1" dirty="0" smtClean="0"/>
              <a:t>Initiative:</a:t>
            </a:r>
            <a:r>
              <a:rPr lang="en-US" dirty="0" smtClean="0"/>
              <a:t> The </a:t>
            </a:r>
            <a:r>
              <a:rPr lang="en-US" dirty="0"/>
              <a:t>ability to start and follow through on a software assurance work activity with enthusiasm and determination. </a:t>
            </a:r>
            <a:r>
              <a:rPr lang="en-US" dirty="0" smtClean="0"/>
              <a:t>(L1-L5)</a:t>
            </a:r>
            <a:endParaRPr lang="en-US" dirty="0"/>
          </a:p>
          <a:p>
            <a:pPr>
              <a:spcBef>
                <a:spcPts val="600"/>
              </a:spcBef>
            </a:pPr>
            <a:r>
              <a:rPr lang="en-US" b="1" dirty="0" smtClean="0"/>
              <a:t>Enthusiasm:</a:t>
            </a:r>
            <a:r>
              <a:rPr lang="en-US" dirty="0" smtClean="0"/>
              <a:t> Being </a:t>
            </a:r>
            <a:r>
              <a:rPr lang="en-US" dirty="0"/>
              <a:t>interested in and excited about performing a software assurance work activity. </a:t>
            </a:r>
            <a:r>
              <a:rPr lang="en-US" dirty="0" smtClean="0"/>
              <a:t>(L1-L5)</a:t>
            </a:r>
            <a:endParaRPr lang="en-US" dirty="0"/>
          </a:p>
          <a:p>
            <a:pPr>
              <a:spcBef>
                <a:spcPts val="600"/>
              </a:spcBef>
            </a:pPr>
            <a:r>
              <a:rPr lang="en-US" b="1" dirty="0" smtClean="0"/>
              <a:t>Willingness:</a:t>
            </a:r>
            <a:r>
              <a:rPr lang="en-US" dirty="0" smtClean="0"/>
              <a:t> undertaking </a:t>
            </a:r>
            <a:r>
              <a:rPr lang="en-US" dirty="0"/>
              <a:t>a work activity when asked, even if it is an activity the individual is not enthusiastic about performing. </a:t>
            </a:r>
            <a:r>
              <a:rPr lang="en-US" dirty="0" smtClean="0"/>
              <a:t>(L1-L5)</a:t>
            </a:r>
            <a:endParaRPr lang="en-US" dirty="0"/>
          </a:p>
        </p:txBody>
      </p:sp>
      <p:sp>
        <p:nvSpPr>
          <p:cNvPr id="3" name="Date Placeholder 2"/>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86384464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Competency Attributes of Effectiveness </a:t>
            </a:r>
            <a:r>
              <a:rPr lang="en-US" baseline="30000" dirty="0"/>
              <a:t>2</a:t>
            </a:r>
          </a:p>
        </p:txBody>
      </p:sp>
      <p:sp>
        <p:nvSpPr>
          <p:cNvPr id="2" name="Content Placeholder 1"/>
          <p:cNvSpPr>
            <a:spLocks noGrp="1"/>
          </p:cNvSpPr>
          <p:nvPr>
            <p:ph idx="1"/>
          </p:nvPr>
        </p:nvSpPr>
        <p:spPr/>
        <p:txBody>
          <a:bodyPr/>
          <a:lstStyle/>
          <a:p>
            <a:pPr>
              <a:spcBef>
                <a:spcPts val="600"/>
              </a:spcBef>
            </a:pPr>
            <a:r>
              <a:rPr lang="en-US" b="1" dirty="0" smtClean="0"/>
              <a:t>Communication:</a:t>
            </a:r>
            <a:r>
              <a:rPr lang="en-US" dirty="0" smtClean="0"/>
              <a:t> expressing </a:t>
            </a:r>
            <a:r>
              <a:rPr lang="en-US" dirty="0"/>
              <a:t>thoughts and ideas in both oral and written forms in a clear and concise manner while interacting with team members, managers, project stakeholders, and others. </a:t>
            </a:r>
            <a:r>
              <a:rPr lang="en-US" dirty="0" smtClean="0"/>
              <a:t>(L2-L5)</a:t>
            </a:r>
            <a:endParaRPr lang="en-US" dirty="0"/>
          </a:p>
          <a:p>
            <a:pPr>
              <a:spcBef>
                <a:spcPts val="600"/>
              </a:spcBef>
            </a:pPr>
            <a:r>
              <a:rPr lang="en-US" b="1" dirty="0" smtClean="0"/>
              <a:t>Teamwork: </a:t>
            </a:r>
            <a:r>
              <a:rPr lang="en-US" dirty="0" smtClean="0"/>
              <a:t>Working professionally and willingly </a:t>
            </a:r>
            <a:r>
              <a:rPr lang="en-US" dirty="0"/>
              <a:t>with other team members while collaborating on work activities. </a:t>
            </a:r>
            <a:r>
              <a:rPr lang="en-US" dirty="0" smtClean="0"/>
              <a:t>(L1-L5)</a:t>
            </a:r>
            <a:endParaRPr lang="en-US" dirty="0"/>
          </a:p>
          <a:p>
            <a:pPr>
              <a:spcBef>
                <a:spcPts val="600"/>
              </a:spcBef>
            </a:pPr>
            <a:r>
              <a:rPr lang="en-US" b="1" dirty="0" smtClean="0"/>
              <a:t>Leadership:</a:t>
            </a:r>
            <a:r>
              <a:rPr lang="en-US" dirty="0" smtClean="0"/>
              <a:t> Effectively communicating </a:t>
            </a:r>
            <a:r>
              <a:rPr lang="en-US" dirty="0"/>
              <a:t>a vision, strategy, or technique that is accepted and shared by team members, managers, project stakeholders, and others. </a:t>
            </a:r>
            <a:r>
              <a:rPr lang="en-US" dirty="0" smtClean="0"/>
              <a:t>(L3-L5)</a:t>
            </a:r>
            <a:endParaRPr lang="en-US" dirty="0"/>
          </a:p>
        </p:txBody>
      </p:sp>
      <p:sp>
        <p:nvSpPr>
          <p:cNvPr id="3" name="Date Placeholder 2"/>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132366998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SwA Competency Designations </a:t>
            </a:r>
            <a:r>
              <a:rPr lang="en-US" baseline="30000" dirty="0" smtClean="0"/>
              <a:t>2</a:t>
            </a:r>
            <a:endParaRPr lang="en-US" baseline="30000" dirty="0"/>
          </a:p>
        </p:txBody>
      </p:sp>
      <p:sp>
        <p:nvSpPr>
          <p:cNvPr id="12" name="Content Placeholder 11"/>
          <p:cNvSpPr>
            <a:spLocks noGrp="1"/>
          </p:cNvSpPr>
          <p:nvPr>
            <p:ph sz="half" idx="2"/>
          </p:nvPr>
        </p:nvSpPr>
        <p:spPr/>
        <p:txBody>
          <a:bodyPr/>
          <a:lstStyle/>
          <a:p>
            <a:pPr lvl="1"/>
            <a:r>
              <a:rPr lang="en-US" dirty="0" smtClean="0"/>
              <a:t>Risk Management Concepts</a:t>
            </a:r>
          </a:p>
          <a:p>
            <a:pPr lvl="1"/>
            <a:r>
              <a:rPr lang="en-US" dirty="0" smtClean="0"/>
              <a:t>Risk Management Process</a:t>
            </a:r>
          </a:p>
          <a:p>
            <a:pPr lvl="1"/>
            <a:r>
              <a:rPr lang="en-US" dirty="0" smtClean="0"/>
              <a:t>Software Assurance Risk Management</a:t>
            </a:r>
            <a:endParaRPr lang="en-US" dirty="0"/>
          </a:p>
        </p:txBody>
      </p:sp>
      <p:graphicFrame>
        <p:nvGraphicFramePr>
          <p:cNvPr id="5" name="Diagram 4"/>
          <p:cNvGraphicFramePr/>
          <p:nvPr>
            <p:extLst>
              <p:ext uri="{D42A27DB-BD31-4B8C-83A1-F6EECF244321}">
                <p14:modId xmlns:p14="http://schemas.microsoft.com/office/powerpoint/2010/main" val="1531825525"/>
              </p:ext>
            </p:extLst>
          </p:nvPr>
        </p:nvGraphicFramePr>
        <p:xfrm>
          <a:off x="838200" y="1371600"/>
          <a:ext cx="2971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121706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a:xfrm>
            <a:off x="533400" y="422275"/>
            <a:ext cx="8153400" cy="387798"/>
          </a:xfrm>
        </p:spPr>
        <p:txBody>
          <a:bodyPr/>
          <a:lstStyle/>
          <a:p>
            <a:r>
              <a:rPr lang="en-US" dirty="0"/>
              <a:t>Example from the SwA Competency Model</a:t>
            </a:r>
            <a:endParaRPr lang="en-US" baseline="30000" dirty="0"/>
          </a:p>
        </p:txBody>
      </p:sp>
      <p:graphicFrame>
        <p:nvGraphicFramePr>
          <p:cNvPr id="6" name="Table 5"/>
          <p:cNvGraphicFramePr>
            <a:graphicFrameLocks noGrp="1"/>
          </p:cNvGraphicFramePr>
          <p:nvPr>
            <p:extLst>
              <p:ext uri="{D42A27DB-BD31-4B8C-83A1-F6EECF244321}">
                <p14:modId xmlns:p14="http://schemas.microsoft.com/office/powerpoint/2010/main" val="3071357163"/>
              </p:ext>
            </p:extLst>
          </p:nvPr>
        </p:nvGraphicFramePr>
        <p:xfrm>
          <a:off x="533400" y="1295400"/>
          <a:ext cx="8077200" cy="4206240"/>
        </p:xfrm>
        <a:graphic>
          <a:graphicData uri="http://schemas.openxmlformats.org/drawingml/2006/table">
            <a:tbl>
              <a:tblPr firstRow="1" firstCol="1" bandRow="1"/>
              <a:tblGrid>
                <a:gridCol w="1054150"/>
                <a:gridCol w="1599447"/>
                <a:gridCol w="5423603"/>
              </a:tblGrid>
              <a:tr h="169333">
                <a:tc>
                  <a:txBody>
                    <a:bodyPr/>
                    <a:lstStyle/>
                    <a:p>
                      <a:pPr marL="0" marR="0" algn="ctr">
                        <a:lnSpc>
                          <a:spcPct val="115000"/>
                        </a:lnSpc>
                        <a:spcBef>
                          <a:spcPts val="0"/>
                        </a:spcBef>
                        <a:spcAft>
                          <a:spcPts val="0"/>
                        </a:spcAft>
                      </a:pPr>
                      <a:r>
                        <a:rPr lang="en-US" sz="2000" b="1" dirty="0">
                          <a:effectLst/>
                          <a:latin typeface="Calibri"/>
                          <a:ea typeface="Calibri"/>
                          <a:cs typeface="Times New Roman"/>
                        </a:rPr>
                        <a:t>KA</a:t>
                      </a:r>
                      <a:endParaRPr lang="en-US" sz="2000" dirty="0">
                        <a:effectLst/>
                        <a:latin typeface="Calibri"/>
                        <a:ea typeface="Calibri"/>
                        <a:cs typeface="Times New Roman"/>
                      </a:endParaRPr>
                    </a:p>
                  </a:txBody>
                  <a:tcPr marL="63249" marR="63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Unit</a:t>
                      </a:r>
                      <a:endParaRPr lang="en-US" sz="2000" dirty="0">
                        <a:effectLst/>
                        <a:latin typeface="Calibri"/>
                        <a:ea typeface="Calibri"/>
                        <a:cs typeface="Times New Roman"/>
                      </a:endParaRPr>
                    </a:p>
                  </a:txBody>
                  <a:tcPr marL="63249" marR="63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Competency Activities</a:t>
                      </a:r>
                      <a:endParaRPr lang="en-US" sz="2000" dirty="0">
                        <a:effectLst/>
                        <a:latin typeface="Calibri"/>
                        <a:ea typeface="Calibri"/>
                        <a:cs typeface="Times New Roman"/>
                      </a:endParaRPr>
                    </a:p>
                  </a:txBody>
                  <a:tcPr marL="63249" marR="63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4667">
                <a:tc>
                  <a:txBody>
                    <a:bodyPr/>
                    <a:lstStyle/>
                    <a:p>
                      <a:pPr marL="0" marR="0" algn="ctr">
                        <a:lnSpc>
                          <a:spcPct val="115000"/>
                        </a:lnSpc>
                        <a:spcBef>
                          <a:spcPts val="0"/>
                        </a:spcBef>
                        <a:spcAft>
                          <a:spcPts val="0"/>
                        </a:spcAft>
                      </a:pPr>
                      <a:r>
                        <a:rPr lang="en-US" sz="2000" dirty="0">
                          <a:effectLst/>
                          <a:latin typeface="Calibri"/>
                          <a:ea typeface="Calibri"/>
                          <a:cs typeface="Times New Roman"/>
                        </a:rPr>
                        <a:t>Risk Management</a:t>
                      </a:r>
                    </a:p>
                  </a:txBody>
                  <a:tcPr marL="63249" marR="63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effectLst/>
                          <a:latin typeface="Calibri"/>
                          <a:ea typeface="Calibri"/>
                          <a:cs typeface="Times New Roman"/>
                        </a:rPr>
                        <a:t>Risk Management Concepts</a:t>
                      </a:r>
                    </a:p>
                  </a:txBody>
                  <a:tcPr marL="63249" marR="63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libri"/>
                          <a:ea typeface="Calibri"/>
                          <a:cs typeface="Times New Roman"/>
                        </a:rPr>
                        <a:t>L1: Understand the basic elements of risk </a:t>
                      </a:r>
                      <a:r>
                        <a:rPr lang="en-US" sz="2000" dirty="0" smtClean="0">
                          <a:effectLst/>
                          <a:latin typeface="Calibri"/>
                          <a:ea typeface="Calibri"/>
                          <a:cs typeface="Times New Roman"/>
                        </a:rPr>
                        <a:t>management, including threat modeling.</a:t>
                      </a:r>
                      <a:endParaRPr lang="en-US" sz="2000" dirty="0">
                        <a:effectLst/>
                        <a:latin typeface="Calibri"/>
                        <a:ea typeface="Calibri"/>
                        <a:cs typeface="Times New Roman"/>
                      </a:endParaRPr>
                    </a:p>
                    <a:p>
                      <a:pPr marL="0" marR="0">
                        <a:lnSpc>
                          <a:spcPct val="115000"/>
                        </a:lnSpc>
                        <a:spcBef>
                          <a:spcPts val="0"/>
                        </a:spcBef>
                        <a:spcAft>
                          <a:spcPts val="0"/>
                        </a:spcAft>
                      </a:pPr>
                      <a:r>
                        <a:rPr lang="en-US" sz="2000" dirty="0">
                          <a:effectLst/>
                          <a:latin typeface="Calibri"/>
                          <a:ea typeface="Calibri"/>
                          <a:cs typeface="Times New Roman"/>
                        </a:rPr>
                        <a:t>L2: Explain how risk analysis is performed.</a:t>
                      </a:r>
                    </a:p>
                    <a:p>
                      <a:pPr marL="0" marR="0">
                        <a:lnSpc>
                          <a:spcPct val="115000"/>
                        </a:lnSpc>
                        <a:spcBef>
                          <a:spcPts val="0"/>
                        </a:spcBef>
                        <a:spcAft>
                          <a:spcPts val="0"/>
                        </a:spcAft>
                      </a:pPr>
                      <a:r>
                        <a:rPr lang="en-US" sz="2000" dirty="0">
                          <a:effectLst/>
                          <a:latin typeface="Calibri"/>
                          <a:ea typeface="Calibri"/>
                          <a:cs typeface="Times New Roman"/>
                        </a:rPr>
                        <a:t>L3: Determine the models, process, and metrics to be used in risk management for small internal projects.</a:t>
                      </a:r>
                    </a:p>
                    <a:p>
                      <a:pPr marL="0" marR="0">
                        <a:lnSpc>
                          <a:spcPct val="115000"/>
                        </a:lnSpc>
                        <a:spcBef>
                          <a:spcPts val="0"/>
                        </a:spcBef>
                        <a:spcAft>
                          <a:spcPts val="0"/>
                        </a:spcAft>
                      </a:pPr>
                      <a:r>
                        <a:rPr lang="en-US" sz="2000" dirty="0">
                          <a:effectLst/>
                          <a:latin typeface="Calibri"/>
                          <a:ea typeface="Calibri"/>
                          <a:cs typeface="Times New Roman"/>
                        </a:rPr>
                        <a:t>L4: Develop the models, processes, and metrics to be used in risk management of </a:t>
                      </a:r>
                      <a:r>
                        <a:rPr lang="en-US" sz="2000" dirty="0" smtClean="0">
                          <a:effectLst/>
                          <a:latin typeface="Calibri"/>
                          <a:ea typeface="Calibri"/>
                          <a:cs typeface="Times New Roman"/>
                        </a:rPr>
                        <a:t>projects of any size.</a:t>
                      </a:r>
                      <a:endParaRPr lang="en-US" sz="2000" dirty="0">
                        <a:effectLst/>
                        <a:latin typeface="Calibri"/>
                        <a:ea typeface="Calibri"/>
                        <a:cs typeface="Times New Roman"/>
                      </a:endParaRPr>
                    </a:p>
                    <a:p>
                      <a:pPr marL="0" marR="0">
                        <a:lnSpc>
                          <a:spcPct val="115000"/>
                        </a:lnSpc>
                        <a:spcBef>
                          <a:spcPts val="0"/>
                        </a:spcBef>
                        <a:spcAft>
                          <a:spcPts val="0"/>
                        </a:spcAft>
                      </a:pPr>
                      <a:r>
                        <a:rPr lang="en-US" sz="2000" dirty="0">
                          <a:effectLst/>
                          <a:latin typeface="Calibri"/>
                          <a:ea typeface="Calibri"/>
                          <a:cs typeface="Times New Roman"/>
                        </a:rPr>
                        <a:t>L5: Analyze the effectiveness of the use and application of risk management concepts across an organization.</a:t>
                      </a:r>
                    </a:p>
                  </a:txBody>
                  <a:tcPr marL="63249" marR="63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7100148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of the model</a:t>
            </a:r>
            <a:endParaRPr lang="en-US" dirty="0"/>
          </a:p>
        </p:txBody>
      </p:sp>
      <p:sp>
        <p:nvSpPr>
          <p:cNvPr id="5" name="Content Placeholder 4"/>
          <p:cNvSpPr>
            <a:spLocks noGrp="1"/>
          </p:cNvSpPr>
          <p:nvPr>
            <p:ph idx="1"/>
          </p:nvPr>
        </p:nvSpPr>
        <p:spPr/>
        <p:txBody>
          <a:bodyPr/>
          <a:lstStyle/>
          <a:p>
            <a:pPr lvl="0"/>
            <a:r>
              <a:rPr lang="en-US" dirty="0" smtClean="0">
                <a:solidFill>
                  <a:srgbClr val="000000"/>
                </a:solidFill>
              </a:rPr>
              <a:t>We envision the following uses:</a:t>
            </a:r>
            <a:endParaRPr lang="en-US" sz="1800" dirty="0">
              <a:solidFill>
                <a:srgbClr val="000000"/>
              </a:solidFill>
            </a:endParaRPr>
          </a:p>
          <a:p>
            <a:pPr marL="342900" indent="-342900">
              <a:buFont typeface="Arial" pitchFamily="34" charset="0"/>
              <a:buChar char="•"/>
            </a:pPr>
            <a:r>
              <a:rPr lang="en-US" sz="1800" dirty="0" smtClean="0">
                <a:solidFill>
                  <a:srgbClr val="3C4F82"/>
                </a:solidFill>
              </a:rPr>
              <a:t>Since it is a general model, industry and government organizations can instantiate the model for their own use.</a:t>
            </a:r>
          </a:p>
          <a:p>
            <a:pPr marL="342900" indent="-342900">
              <a:buFont typeface="Arial" pitchFamily="34" charset="0"/>
              <a:buChar char="•"/>
            </a:pPr>
            <a:r>
              <a:rPr lang="en-US" sz="1800" dirty="0" smtClean="0">
                <a:solidFill>
                  <a:srgbClr val="3C4F82"/>
                </a:solidFill>
              </a:rPr>
              <a:t>Faculty can use the model in conjunction with course development and outcomes.</a:t>
            </a:r>
          </a:p>
          <a:p>
            <a:pPr marL="342900" indent="-342900">
              <a:buFont typeface="Arial" pitchFamily="34" charset="0"/>
              <a:buChar char="•"/>
            </a:pPr>
            <a:r>
              <a:rPr lang="en-US" sz="1800" dirty="0" smtClean="0">
                <a:solidFill>
                  <a:srgbClr val="3C4F82"/>
                </a:solidFill>
              </a:rPr>
              <a:t>Industry managers can use the model for assessing SwA competencies and also for recruiting and building teams.</a:t>
            </a:r>
            <a:endParaRPr lang="en-US" sz="1800" dirty="0">
              <a:solidFill>
                <a:srgbClr val="3C4F82"/>
              </a:solidFill>
            </a:endParaRPr>
          </a:p>
          <a:p>
            <a:pPr marL="342900" indent="-342900">
              <a:buFont typeface="Arial" pitchFamily="34" charset="0"/>
              <a:buChar char="•"/>
            </a:pPr>
            <a:r>
              <a:rPr lang="en-US" sz="1800" dirty="0" smtClean="0">
                <a:solidFill>
                  <a:srgbClr val="3C4F82"/>
                </a:solidFill>
              </a:rPr>
              <a:t>SwA professionals can use the model for career planning. </a:t>
            </a:r>
          </a:p>
          <a:p>
            <a:pPr marL="342900" indent="-342900">
              <a:buFont typeface="Arial" pitchFamily="34" charset="0"/>
              <a:buChar char="•"/>
            </a:pPr>
            <a:r>
              <a:rPr lang="en-US" sz="1800" dirty="0" smtClean="0">
                <a:solidFill>
                  <a:srgbClr val="3C4F82"/>
                </a:solidFill>
              </a:rPr>
              <a:t>New graduates can use the model to map their SwA skills to job position descriptions and interviews, as well as for planning their next career growth steps.</a:t>
            </a:r>
            <a:endParaRPr lang="en-US" dirty="0" smtClean="0"/>
          </a:p>
          <a:p>
            <a:pPr marL="342900" indent="-342900">
              <a:buFont typeface="Arial" pitchFamily="34" charset="0"/>
              <a:buChar char="•"/>
            </a:pPr>
            <a:endParaRPr lang="en-US" dirty="0"/>
          </a:p>
        </p:txBody>
      </p:sp>
      <p:sp>
        <p:nvSpPr>
          <p:cNvPr id="3" name="Date Placeholder 2"/>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428263236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Plans</a:t>
            </a:r>
            <a:endParaRPr lang="en-US" dirty="0"/>
          </a:p>
        </p:txBody>
      </p:sp>
      <p:sp>
        <p:nvSpPr>
          <p:cNvPr id="5" name="Content Placeholder 4"/>
          <p:cNvSpPr>
            <a:spLocks noGrp="1"/>
          </p:cNvSpPr>
          <p:nvPr>
            <p:ph idx="1"/>
          </p:nvPr>
        </p:nvSpPr>
        <p:spPr/>
        <p:txBody>
          <a:bodyPr/>
          <a:lstStyle/>
          <a:p>
            <a:pPr lvl="0"/>
            <a:r>
              <a:rPr lang="en-US" dirty="0" smtClean="0">
                <a:solidFill>
                  <a:srgbClr val="000000"/>
                </a:solidFill>
              </a:rPr>
              <a:t>To summarize the competency model work activities:</a:t>
            </a:r>
          </a:p>
          <a:p>
            <a:pPr marL="342900" indent="-342900">
              <a:buFont typeface="Arial" pitchFamily="34" charset="0"/>
              <a:buChar char="•"/>
            </a:pPr>
            <a:endParaRPr lang="en-US" sz="1800" dirty="0">
              <a:solidFill>
                <a:srgbClr val="000000"/>
              </a:solidFill>
            </a:endParaRPr>
          </a:p>
          <a:p>
            <a:pPr marL="342900" indent="-342900">
              <a:buFont typeface="Arial" pitchFamily="34" charset="0"/>
              <a:buChar char="•"/>
            </a:pPr>
            <a:r>
              <a:rPr lang="en-US" sz="1800" dirty="0" smtClean="0">
                <a:solidFill>
                  <a:srgbClr val="3C4F82"/>
                </a:solidFill>
              </a:rPr>
              <a:t>The model </a:t>
            </a:r>
            <a:r>
              <a:rPr lang="en-US" sz="1800" dirty="0">
                <a:solidFill>
                  <a:srgbClr val="3C4F82"/>
                </a:solidFill>
              </a:rPr>
              <a:t>builds on the prior software assurance curriculum work, and on other competency models.</a:t>
            </a:r>
          </a:p>
          <a:p>
            <a:pPr marL="342900" indent="-342900">
              <a:buFont typeface="Arial" pitchFamily="34" charset="0"/>
              <a:buChar char="•"/>
            </a:pPr>
            <a:r>
              <a:rPr lang="en-US" sz="1800" dirty="0" smtClean="0">
                <a:solidFill>
                  <a:srgbClr val="3C4F82"/>
                </a:solidFill>
              </a:rPr>
              <a:t>The model has been published as an SEI report and presented at DHS meetings, as a BrightTalk Webinar, and here.   </a:t>
            </a:r>
          </a:p>
          <a:p>
            <a:pPr marL="342900" indent="-342900">
              <a:buFont typeface="Arial" pitchFamily="34" charset="0"/>
              <a:buChar char="•"/>
            </a:pPr>
            <a:r>
              <a:rPr lang="en-US" sz="1800" dirty="0" smtClean="0">
                <a:solidFill>
                  <a:srgbClr val="3C4F82"/>
                </a:solidFill>
              </a:rPr>
              <a:t>An additional short paper for IEEE Security and Privacy is planned.</a:t>
            </a:r>
            <a:endParaRPr lang="en-US" sz="1800" dirty="0">
              <a:solidFill>
                <a:srgbClr val="3C4F82"/>
              </a:solidFill>
            </a:endParaRPr>
          </a:p>
          <a:p>
            <a:pPr lvl="1">
              <a:spcBef>
                <a:spcPts val="600"/>
              </a:spcBef>
            </a:pPr>
            <a:endParaRPr lang="en-US" dirty="0" smtClean="0"/>
          </a:p>
          <a:p>
            <a:pPr marL="342900" indent="-342900">
              <a:buFont typeface="Arial" pitchFamily="34" charset="0"/>
              <a:buChar char="•"/>
            </a:pPr>
            <a:endParaRPr lang="en-US" dirty="0"/>
          </a:p>
        </p:txBody>
      </p:sp>
      <p:sp>
        <p:nvSpPr>
          <p:cNvPr id="3" name="Date Placeholder 2"/>
          <p:cNvSpPr>
            <a:spLocks noGrp="1"/>
          </p:cNvSpPr>
          <p:nvPr>
            <p:ph type="dt" sz="half" idx="10"/>
          </p:nvPr>
        </p:nvSpPr>
        <p:spPr/>
        <p:txBody>
          <a:bodyPr/>
          <a:lstStyle/>
          <a:p>
            <a:r>
              <a:rPr lang="en-US" dirty="0" smtClean="0"/>
              <a:t>May 2013</a:t>
            </a:r>
            <a:endParaRPr lang="en-US" dirty="0"/>
          </a:p>
        </p:txBody>
      </p:sp>
    </p:spTree>
    <p:extLst>
      <p:ext uri="{BB962C8B-B14F-4D97-AF65-F5344CB8AC3E}">
        <p14:creationId xmlns:p14="http://schemas.microsoft.com/office/powerpoint/2010/main" val="324115282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a:t>
            </a:r>
            <a:endParaRPr lang="en-US" dirty="0"/>
          </a:p>
        </p:txBody>
      </p:sp>
      <p:sp>
        <p:nvSpPr>
          <p:cNvPr id="5" name="Content Placeholder 4"/>
          <p:cNvSpPr>
            <a:spLocks noGrp="1"/>
          </p:cNvSpPr>
          <p:nvPr>
            <p:ph idx="1"/>
          </p:nvPr>
        </p:nvSpPr>
        <p:spPr/>
        <p:txBody>
          <a:bodyPr/>
          <a:lstStyle/>
          <a:p>
            <a:r>
              <a:rPr lang="en-US" dirty="0"/>
              <a:t>Hilburn, Thomas; Ardis, Mark; Johnson, Glenn; </a:t>
            </a:r>
            <a:r>
              <a:rPr lang="en-US" dirty="0" err="1"/>
              <a:t>Kornecki</a:t>
            </a:r>
            <a:r>
              <a:rPr lang="en-US" dirty="0"/>
              <a:t>, Andrew; &amp; Mead, Nancy. </a:t>
            </a:r>
            <a:r>
              <a:rPr lang="en-US" i="1" dirty="0"/>
              <a:t>Software Assurance Competency Model</a:t>
            </a:r>
            <a:r>
              <a:rPr lang="en-US" dirty="0"/>
              <a:t> (CMU/SEI-2013-TN-004). Software Engineering Institute, Carnegie Mellon University, 2013. </a:t>
            </a:r>
            <a:r>
              <a:rPr lang="en-US" dirty="0">
                <a:hlinkClick r:id="rId3"/>
              </a:rPr>
              <a:t>http://</a:t>
            </a:r>
            <a:r>
              <a:rPr lang="en-US" dirty="0" smtClean="0">
                <a:hlinkClick r:id="rId3"/>
              </a:rPr>
              <a:t>www.sei.cmu.edu/library/abstracts/reports/13tn004.cfm</a:t>
            </a:r>
            <a:r>
              <a:rPr lang="en-US" dirty="0" smtClean="0"/>
              <a:t> </a:t>
            </a:r>
          </a:p>
          <a:p>
            <a:endParaRPr lang="en-US" dirty="0"/>
          </a:p>
          <a:p>
            <a:r>
              <a:rPr lang="en-US" dirty="0" smtClean="0"/>
              <a:t>SwA </a:t>
            </a:r>
            <a:r>
              <a:rPr lang="en-US" dirty="0"/>
              <a:t>Curriculum Website: </a:t>
            </a:r>
            <a:r>
              <a:rPr lang="en-US" dirty="0">
                <a:hlinkClick r:id="rId4"/>
              </a:rPr>
              <a:t>http://www.cert.org/mswa</a:t>
            </a:r>
            <a:r>
              <a:rPr lang="en-US" dirty="0" smtClean="0">
                <a:hlinkClick r:id="rId4"/>
              </a:rPr>
              <a:t>/</a:t>
            </a:r>
            <a:r>
              <a:rPr lang="en-US" dirty="0" smtClean="0"/>
              <a:t> </a:t>
            </a:r>
            <a:endParaRPr lang="en-US" dirty="0"/>
          </a:p>
        </p:txBody>
      </p:sp>
      <p:sp>
        <p:nvSpPr>
          <p:cNvPr id="3" name="Date Placeholder 2"/>
          <p:cNvSpPr>
            <a:spLocks noGrp="1"/>
          </p:cNvSpPr>
          <p:nvPr>
            <p:ph type="dt" sz="half" idx="10"/>
          </p:nvPr>
        </p:nvSpPr>
        <p:spPr/>
        <p:txBody>
          <a:bodyPr/>
          <a:lstStyle/>
          <a:p>
            <a:r>
              <a:rPr lang="en-US" smtClean="0"/>
              <a:t>May 2013</a:t>
            </a:r>
            <a:endParaRPr lang="en-US" dirty="0"/>
          </a:p>
        </p:txBody>
      </p:sp>
    </p:spTree>
    <p:extLst>
      <p:ext uri="{BB962C8B-B14F-4D97-AF65-F5344CB8AC3E}">
        <p14:creationId xmlns:p14="http://schemas.microsoft.com/office/powerpoint/2010/main" val="125247847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a:t>
            </a:r>
            <a:endParaRPr lang="en-CA" dirty="0"/>
          </a:p>
        </p:txBody>
      </p:sp>
      <p:sp>
        <p:nvSpPr>
          <p:cNvPr id="3" name="Date Placeholder 2"/>
          <p:cNvSpPr>
            <a:spLocks noGrp="1"/>
          </p:cNvSpPr>
          <p:nvPr>
            <p:ph type="dt" sz="half" idx="10"/>
          </p:nvPr>
        </p:nvSpPr>
        <p:spPr/>
        <p:txBody>
          <a:bodyPr/>
          <a:lstStyle/>
          <a:p>
            <a:r>
              <a:rPr lang="en-US" smtClean="0"/>
              <a:t>May 2013</a:t>
            </a:r>
            <a:endParaRPr lang="en-US" dirty="0"/>
          </a:p>
        </p:txBody>
      </p:sp>
    </p:spTree>
    <p:extLst>
      <p:ext uri="{BB962C8B-B14F-4D97-AF65-F5344CB8AC3E}">
        <p14:creationId xmlns:p14="http://schemas.microsoft.com/office/powerpoint/2010/main" val="284887974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533400" y="228600"/>
            <a:ext cx="8153400" cy="5943600"/>
          </a:xfrm>
        </p:spPr>
        <p:txBody>
          <a:bodyPr>
            <a:noAutofit/>
          </a:bodyPr>
          <a:lstStyle/>
          <a:p>
            <a:pPr>
              <a:spcBef>
                <a:spcPts val="600"/>
              </a:spcBef>
              <a:spcAft>
                <a:spcPts val="600"/>
              </a:spcAft>
            </a:pPr>
            <a:r>
              <a:rPr lang="en-US" sz="1100" dirty="0" smtClean="0"/>
              <a:t>Copyright 2013 Carnegie Mellon University.</a:t>
            </a:r>
          </a:p>
          <a:p>
            <a:pPr>
              <a:spcBef>
                <a:spcPts val="600"/>
              </a:spcBef>
              <a:spcAft>
                <a:spcPts val="600"/>
              </a:spcAft>
            </a:pPr>
            <a:r>
              <a:rPr lang="en-US" sz="1100" dirty="0" smtClean="0"/>
              <a:t>This material is based upon work supported by the Department of Defense  under Contract No. FA8721-05-C-0003 with Carnegie Mellon University for the operation of the Software Engineering Institute, a federally funded research and development center.</a:t>
            </a:r>
          </a:p>
          <a:p>
            <a:pPr>
              <a:spcBef>
                <a:spcPts val="600"/>
              </a:spcBef>
              <a:spcAft>
                <a:spcPts val="600"/>
              </a:spcAft>
            </a:pPr>
            <a:r>
              <a:rPr lang="en-US" sz="1100" dirty="0" smtClean="0"/>
              <a:t>Any opinions, findings and conclusions or recommendations expressed in this material are those of the author(s) and do not necessarily reflect the views of the United States Department of Defense. </a:t>
            </a:r>
          </a:p>
          <a:p>
            <a:pPr>
              <a:spcBef>
                <a:spcPts val="600"/>
              </a:spcBef>
              <a:spcAft>
                <a:spcPts val="600"/>
              </a:spcAft>
            </a:pPr>
            <a:r>
              <a:rPr lang="en-US" sz="1100" dirty="0" smtClean="0"/>
              <a:t>NO WARRANTY</a:t>
            </a:r>
          </a:p>
          <a:p>
            <a:pPr>
              <a:spcBef>
                <a:spcPts val="600"/>
              </a:spcBef>
              <a:spcAft>
                <a:spcPts val="600"/>
              </a:spcAft>
            </a:pPr>
            <a:r>
              <a:rPr lang="en-US" sz="1100" dirty="0" smtClean="0"/>
              <a:t>THIS CARNEGIE MELLON UNIVERSITY AND SOFTWARE ENGINEERING INSTITUTE MATERIAL IS FURNISHED ON AN “AS-IS” BASIS. CARNEGIE MELLON UNIVERSITY MAKES NO WARRANTIES OF ANY KIND, EITHER EXPRESSED OR IMPLIED, AS TO ANY MATTER INCLUDING, BUT NOT LIMITED TO, WARRANTY OF FITNESS FOR PURPOSE OR MERCHANTABILITY, EXCLUSIVITY, OR RESULTS OBTAINED FROM USE OF THE MATERIAL. CARNEGIE MELLON UNIVERSITY DOES NOT MAKE ANY WARRANTY OF ANY KIND WITH RESPECT TO FREEDOM FROM PATENT, TRADEMARK, OR COPYRIGHT INFRINGEMENT.</a:t>
            </a:r>
          </a:p>
          <a:p>
            <a:pPr>
              <a:spcBef>
                <a:spcPts val="600"/>
              </a:spcBef>
              <a:spcAft>
                <a:spcPts val="600"/>
              </a:spcAft>
            </a:pPr>
            <a:r>
              <a:rPr lang="en-US" sz="1100" dirty="0" smtClean="0"/>
              <a:t>This material has been approved for public release and unlimited distribution except as restricted below. </a:t>
            </a:r>
          </a:p>
          <a:p>
            <a:pPr>
              <a:spcBef>
                <a:spcPts val="600"/>
              </a:spcBef>
              <a:spcAft>
                <a:spcPts val="600"/>
              </a:spcAft>
            </a:pPr>
            <a:r>
              <a:rPr lang="en-US" sz="1100" dirty="0" smtClean="0"/>
              <a:t>Internal use:*  Permission to reproduce this material and to prepare derivative works from this material for internal use is granted, provided the copyright and “No Warranty” statements are included with all reproductions and derivative works.</a:t>
            </a:r>
          </a:p>
          <a:p>
            <a:pPr>
              <a:spcBef>
                <a:spcPts val="600"/>
              </a:spcBef>
              <a:spcAft>
                <a:spcPts val="600"/>
              </a:spcAft>
            </a:pPr>
            <a:r>
              <a:rPr lang="en-US" sz="1100" dirty="0" smtClean="0"/>
              <a:t>External use:* This material may be reproduced in its entirety, without modification, and freely distributed in written or electronic form without requesting formal permission. Permission is required for any other external and/or commercial use. Requests for permission should be directed to the Software Engineering Institute at </a:t>
            </a:r>
            <a:r>
              <a:rPr lang="en-US" sz="1100" dirty="0" smtClean="0">
                <a:hlinkClick r:id="rId3"/>
              </a:rPr>
              <a:t>permission@sei.cmu.edu</a:t>
            </a:r>
            <a:r>
              <a:rPr lang="en-US" sz="1100" dirty="0" smtClean="0"/>
              <a:t>. </a:t>
            </a:r>
          </a:p>
          <a:p>
            <a:pPr>
              <a:spcBef>
                <a:spcPts val="600"/>
              </a:spcBef>
              <a:spcAft>
                <a:spcPts val="600"/>
              </a:spcAft>
            </a:pPr>
            <a:r>
              <a:rPr lang="en-US" sz="1100" dirty="0" smtClean="0"/>
              <a:t>*These restrictions do not apply to U.S. government entities.</a:t>
            </a:r>
          </a:p>
          <a:p>
            <a:pPr>
              <a:spcAft>
                <a:spcPts val="1080"/>
              </a:spcAft>
            </a:pPr>
            <a:endParaRPr lang="en-US" sz="11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SwA Competency Designations </a:t>
            </a:r>
            <a:r>
              <a:rPr lang="en-US" baseline="30000" dirty="0" smtClean="0"/>
              <a:t>1</a:t>
            </a:r>
            <a:endParaRPr lang="en-US" baseline="30000" dirty="0"/>
          </a:p>
        </p:txBody>
      </p:sp>
      <p:sp>
        <p:nvSpPr>
          <p:cNvPr id="12" name="Content Placeholder 11"/>
          <p:cNvSpPr>
            <a:spLocks noGrp="1"/>
          </p:cNvSpPr>
          <p:nvPr>
            <p:ph sz="half" idx="2"/>
          </p:nvPr>
        </p:nvSpPr>
        <p:spPr/>
        <p:txBody>
          <a:bodyPr/>
          <a:lstStyle/>
          <a:p>
            <a:pPr lvl="1"/>
            <a:r>
              <a:rPr lang="en-US" dirty="0" smtClean="0"/>
              <a:t>Software Life-Cycle Processes</a:t>
            </a:r>
          </a:p>
          <a:p>
            <a:pPr lvl="1"/>
            <a:r>
              <a:rPr lang="en-US" dirty="0" smtClean="0"/>
              <a:t>Software Assurance Processes and Practices</a:t>
            </a:r>
            <a:endParaRPr lang="en-US" dirty="0"/>
          </a:p>
        </p:txBody>
      </p:sp>
      <p:graphicFrame>
        <p:nvGraphicFramePr>
          <p:cNvPr id="5" name="Diagram 4"/>
          <p:cNvGraphicFramePr/>
          <p:nvPr>
            <p:extLst>
              <p:ext uri="{D42A27DB-BD31-4B8C-83A1-F6EECF244321}">
                <p14:modId xmlns:p14="http://schemas.microsoft.com/office/powerpoint/2010/main" val="2934450994"/>
              </p:ext>
            </p:extLst>
          </p:nvPr>
        </p:nvGraphicFramePr>
        <p:xfrm>
          <a:off x="838200" y="1371600"/>
          <a:ext cx="2971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648321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SwA Competency Designations </a:t>
            </a:r>
            <a:r>
              <a:rPr lang="en-US" baseline="30000" dirty="0"/>
              <a:t>3</a:t>
            </a:r>
          </a:p>
        </p:txBody>
      </p:sp>
      <p:sp>
        <p:nvSpPr>
          <p:cNvPr id="12" name="Content Placeholder 11"/>
          <p:cNvSpPr>
            <a:spLocks noGrp="1"/>
          </p:cNvSpPr>
          <p:nvPr>
            <p:ph sz="half" idx="2"/>
          </p:nvPr>
        </p:nvSpPr>
        <p:spPr/>
        <p:txBody>
          <a:bodyPr/>
          <a:lstStyle/>
          <a:p>
            <a:pPr lvl="1"/>
            <a:r>
              <a:rPr lang="en-US" dirty="0" smtClean="0"/>
              <a:t>Assurance Assessment Concepts</a:t>
            </a:r>
          </a:p>
          <a:p>
            <a:pPr lvl="1"/>
            <a:r>
              <a:rPr lang="en-US" dirty="0" smtClean="0"/>
              <a:t>Measurement for Assessing Assurance</a:t>
            </a:r>
          </a:p>
        </p:txBody>
      </p:sp>
      <p:graphicFrame>
        <p:nvGraphicFramePr>
          <p:cNvPr id="5" name="Diagram 4"/>
          <p:cNvGraphicFramePr/>
          <p:nvPr>
            <p:extLst>
              <p:ext uri="{D42A27DB-BD31-4B8C-83A1-F6EECF244321}">
                <p14:modId xmlns:p14="http://schemas.microsoft.com/office/powerpoint/2010/main" val="201159212"/>
              </p:ext>
            </p:extLst>
          </p:nvPr>
        </p:nvGraphicFramePr>
        <p:xfrm>
          <a:off x="838200" y="1371600"/>
          <a:ext cx="2971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002173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SwA Competency Designations </a:t>
            </a:r>
            <a:r>
              <a:rPr lang="en-US" baseline="30000" dirty="0" smtClean="0"/>
              <a:t>4</a:t>
            </a:r>
            <a:endParaRPr lang="en-US" baseline="30000" dirty="0"/>
          </a:p>
        </p:txBody>
      </p:sp>
      <p:sp>
        <p:nvSpPr>
          <p:cNvPr id="12" name="Content Placeholder 11"/>
          <p:cNvSpPr>
            <a:spLocks noGrp="1"/>
          </p:cNvSpPr>
          <p:nvPr>
            <p:ph sz="half" idx="2"/>
          </p:nvPr>
        </p:nvSpPr>
        <p:spPr/>
        <p:txBody>
          <a:bodyPr/>
          <a:lstStyle/>
          <a:p>
            <a:pPr lvl="1"/>
            <a:r>
              <a:rPr lang="en-US" dirty="0" smtClean="0"/>
              <a:t>Making the Business Case for Assurance</a:t>
            </a:r>
          </a:p>
          <a:p>
            <a:pPr lvl="1"/>
            <a:r>
              <a:rPr lang="en-US" dirty="0" smtClean="0"/>
              <a:t>Managing Assurance</a:t>
            </a:r>
          </a:p>
          <a:p>
            <a:pPr lvl="1"/>
            <a:r>
              <a:rPr lang="en-US" dirty="0" smtClean="0"/>
              <a:t>Compliance Considerations for Assurance</a:t>
            </a:r>
            <a:endParaRPr lang="en-US" dirty="0"/>
          </a:p>
        </p:txBody>
      </p:sp>
      <p:graphicFrame>
        <p:nvGraphicFramePr>
          <p:cNvPr id="5" name="Diagram 4"/>
          <p:cNvGraphicFramePr/>
          <p:nvPr>
            <p:extLst>
              <p:ext uri="{D42A27DB-BD31-4B8C-83A1-F6EECF244321}">
                <p14:modId xmlns:p14="http://schemas.microsoft.com/office/powerpoint/2010/main" val="1232688358"/>
              </p:ext>
            </p:extLst>
          </p:nvPr>
        </p:nvGraphicFramePr>
        <p:xfrm>
          <a:off x="838200" y="1371600"/>
          <a:ext cx="2971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926533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SwA Competency Designations </a:t>
            </a:r>
            <a:r>
              <a:rPr lang="en-US" baseline="30000" dirty="0" smtClean="0"/>
              <a:t>6</a:t>
            </a:r>
            <a:endParaRPr lang="en-US" baseline="30000" dirty="0"/>
          </a:p>
        </p:txBody>
      </p:sp>
      <p:sp>
        <p:nvSpPr>
          <p:cNvPr id="12" name="Content Placeholder 11"/>
          <p:cNvSpPr>
            <a:spLocks noGrp="1"/>
          </p:cNvSpPr>
          <p:nvPr>
            <p:ph sz="half" idx="2"/>
          </p:nvPr>
        </p:nvSpPr>
        <p:spPr/>
        <p:txBody>
          <a:bodyPr/>
          <a:lstStyle/>
          <a:p>
            <a:pPr lvl="1"/>
            <a:r>
              <a:rPr lang="en-US" dirty="0" smtClean="0"/>
              <a:t>For Newly Developed and Acquired Software for Diverse Applications</a:t>
            </a:r>
          </a:p>
          <a:p>
            <a:pPr lvl="1"/>
            <a:r>
              <a:rPr lang="en-US" dirty="0" smtClean="0"/>
              <a:t>For Diverse Operational (Existing) Systems</a:t>
            </a:r>
          </a:p>
          <a:p>
            <a:pPr lvl="1"/>
            <a:r>
              <a:rPr lang="en-US" dirty="0" smtClean="0"/>
              <a:t>Ethics and Integrity in Creation, Acquisition, and Operation of Software Systems</a:t>
            </a:r>
            <a:endParaRPr lang="en-US" dirty="0"/>
          </a:p>
        </p:txBody>
      </p:sp>
      <p:graphicFrame>
        <p:nvGraphicFramePr>
          <p:cNvPr id="5" name="Diagram 4"/>
          <p:cNvGraphicFramePr/>
          <p:nvPr>
            <p:extLst>
              <p:ext uri="{D42A27DB-BD31-4B8C-83A1-F6EECF244321}">
                <p14:modId xmlns:p14="http://schemas.microsoft.com/office/powerpoint/2010/main" val="1898490830"/>
              </p:ext>
            </p:extLst>
          </p:nvPr>
        </p:nvGraphicFramePr>
        <p:xfrm>
          <a:off x="838200" y="1371600"/>
          <a:ext cx="2971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249662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SwA Competency Designations </a:t>
            </a:r>
            <a:r>
              <a:rPr lang="en-US" baseline="30000" dirty="0" smtClean="0"/>
              <a:t>6</a:t>
            </a:r>
            <a:endParaRPr lang="en-US" baseline="30000" dirty="0"/>
          </a:p>
        </p:txBody>
      </p:sp>
      <p:sp>
        <p:nvSpPr>
          <p:cNvPr id="12" name="Content Placeholder 11"/>
          <p:cNvSpPr>
            <a:spLocks noGrp="1"/>
          </p:cNvSpPr>
          <p:nvPr>
            <p:ph sz="half" idx="2"/>
          </p:nvPr>
        </p:nvSpPr>
        <p:spPr/>
        <p:txBody>
          <a:bodyPr/>
          <a:lstStyle/>
          <a:p>
            <a:pPr lvl="1"/>
            <a:r>
              <a:rPr lang="en-US" dirty="0" smtClean="0"/>
              <a:t>Assurance Technology</a:t>
            </a:r>
          </a:p>
          <a:p>
            <a:pPr lvl="1"/>
            <a:r>
              <a:rPr lang="en-US" dirty="0" smtClean="0"/>
              <a:t>Assured Software Development</a:t>
            </a:r>
          </a:p>
          <a:p>
            <a:pPr lvl="1"/>
            <a:r>
              <a:rPr lang="en-US" dirty="0" smtClean="0"/>
              <a:t>Assured Software Analytics</a:t>
            </a:r>
          </a:p>
          <a:p>
            <a:pPr lvl="1"/>
            <a:r>
              <a:rPr lang="en-US" dirty="0" smtClean="0"/>
              <a:t>Assurance in Acquisition</a:t>
            </a:r>
            <a:endParaRPr lang="en-US" dirty="0"/>
          </a:p>
        </p:txBody>
      </p:sp>
      <p:graphicFrame>
        <p:nvGraphicFramePr>
          <p:cNvPr id="5" name="Diagram 4"/>
          <p:cNvGraphicFramePr/>
          <p:nvPr>
            <p:extLst>
              <p:ext uri="{D42A27DB-BD31-4B8C-83A1-F6EECF244321}">
                <p14:modId xmlns:p14="http://schemas.microsoft.com/office/powerpoint/2010/main" val="1862715259"/>
              </p:ext>
            </p:extLst>
          </p:nvPr>
        </p:nvGraphicFramePr>
        <p:xfrm>
          <a:off x="838200" y="1371600"/>
          <a:ext cx="2971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738723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SwA Competency Designations </a:t>
            </a:r>
            <a:r>
              <a:rPr lang="en-US" baseline="30000" dirty="0"/>
              <a:t>7</a:t>
            </a:r>
          </a:p>
        </p:txBody>
      </p:sp>
      <p:sp>
        <p:nvSpPr>
          <p:cNvPr id="12" name="Content Placeholder 11"/>
          <p:cNvSpPr>
            <a:spLocks noGrp="1"/>
          </p:cNvSpPr>
          <p:nvPr>
            <p:ph sz="half" idx="2"/>
          </p:nvPr>
        </p:nvSpPr>
        <p:spPr/>
        <p:txBody>
          <a:bodyPr/>
          <a:lstStyle/>
          <a:p>
            <a:pPr lvl="1"/>
            <a:r>
              <a:rPr lang="en-US" dirty="0" smtClean="0"/>
              <a:t>Operational Procedures</a:t>
            </a:r>
          </a:p>
          <a:p>
            <a:pPr lvl="1"/>
            <a:r>
              <a:rPr lang="en-US" dirty="0" smtClean="0"/>
              <a:t>Operational Monitoring</a:t>
            </a:r>
          </a:p>
          <a:p>
            <a:pPr lvl="1"/>
            <a:r>
              <a:rPr lang="en-US" dirty="0" smtClean="0"/>
              <a:t>System Control</a:t>
            </a:r>
            <a:endParaRPr lang="en-US" dirty="0"/>
          </a:p>
        </p:txBody>
      </p:sp>
      <p:graphicFrame>
        <p:nvGraphicFramePr>
          <p:cNvPr id="5" name="Diagram 4"/>
          <p:cNvGraphicFramePr/>
          <p:nvPr>
            <p:extLst>
              <p:ext uri="{D42A27DB-BD31-4B8C-83A1-F6EECF244321}">
                <p14:modId xmlns:p14="http://schemas.microsoft.com/office/powerpoint/2010/main" val="1031719798"/>
              </p:ext>
            </p:extLst>
          </p:nvPr>
        </p:nvGraphicFramePr>
        <p:xfrm>
          <a:off x="838200" y="1371600"/>
          <a:ext cx="2971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169011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SwA Competency Designations </a:t>
            </a:r>
            <a:r>
              <a:rPr lang="en-US" baseline="30000" dirty="0" smtClean="0"/>
              <a:t>8</a:t>
            </a:r>
            <a:endParaRPr lang="en-US" baseline="30000" dirty="0"/>
          </a:p>
        </p:txBody>
      </p:sp>
      <p:sp>
        <p:nvSpPr>
          <p:cNvPr id="12" name="Content Placeholder 11"/>
          <p:cNvSpPr>
            <a:spLocks noGrp="1"/>
          </p:cNvSpPr>
          <p:nvPr>
            <p:ph sz="half" idx="2"/>
          </p:nvPr>
        </p:nvSpPr>
        <p:spPr/>
        <p:txBody>
          <a:bodyPr/>
          <a:lstStyle/>
          <a:p>
            <a:pPr lvl="1"/>
            <a:r>
              <a:rPr lang="en-US" dirty="0" smtClean="0"/>
              <a:t>Aptitude</a:t>
            </a:r>
          </a:p>
          <a:p>
            <a:pPr lvl="1"/>
            <a:r>
              <a:rPr lang="en-US" dirty="0" smtClean="0"/>
              <a:t>Initiative</a:t>
            </a:r>
          </a:p>
          <a:p>
            <a:pPr lvl="1"/>
            <a:r>
              <a:rPr lang="en-US" dirty="0" smtClean="0"/>
              <a:t>Enthusiasm</a:t>
            </a:r>
          </a:p>
          <a:p>
            <a:pPr lvl="1"/>
            <a:r>
              <a:rPr lang="en-US" dirty="0" smtClean="0"/>
              <a:t>Willingness</a:t>
            </a:r>
          </a:p>
          <a:p>
            <a:pPr lvl="1"/>
            <a:r>
              <a:rPr lang="en-US" dirty="0" smtClean="0"/>
              <a:t>Communication</a:t>
            </a:r>
          </a:p>
          <a:p>
            <a:pPr lvl="1"/>
            <a:r>
              <a:rPr lang="en-US" dirty="0" smtClean="0"/>
              <a:t>Teamwork</a:t>
            </a:r>
          </a:p>
          <a:p>
            <a:pPr lvl="1"/>
            <a:r>
              <a:rPr lang="en-US" dirty="0" smtClean="0"/>
              <a:t>Leadership</a:t>
            </a:r>
            <a:endParaRPr lang="en-US" dirty="0"/>
          </a:p>
        </p:txBody>
      </p:sp>
      <p:graphicFrame>
        <p:nvGraphicFramePr>
          <p:cNvPr id="5" name="Diagram 4"/>
          <p:cNvGraphicFramePr/>
          <p:nvPr>
            <p:extLst>
              <p:ext uri="{D42A27DB-BD31-4B8C-83A1-F6EECF244321}">
                <p14:modId xmlns:p14="http://schemas.microsoft.com/office/powerpoint/2010/main" val="370952449"/>
              </p:ext>
            </p:extLst>
          </p:nvPr>
        </p:nvGraphicFramePr>
        <p:xfrm>
          <a:off x="838200" y="1371600"/>
          <a:ext cx="2971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281838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presentation-fullcolor">
  <a:themeElements>
    <a:clrScheme name="">
      <a:dk1>
        <a:srgbClr val="000000"/>
      </a:dk1>
      <a:lt1>
        <a:srgbClr val="FFFFFF"/>
      </a:lt1>
      <a:dk2>
        <a:srgbClr val="000000"/>
      </a:dk2>
      <a:lt2>
        <a:srgbClr val="808080"/>
      </a:lt2>
      <a:accent1>
        <a:srgbClr val="0066FF"/>
      </a:accent1>
      <a:accent2>
        <a:srgbClr val="9933FF"/>
      </a:accent2>
      <a:accent3>
        <a:srgbClr val="FFFFFF"/>
      </a:accent3>
      <a:accent4>
        <a:srgbClr val="000000"/>
      </a:accent4>
      <a:accent5>
        <a:srgbClr val="AAB8FF"/>
      </a:accent5>
      <a:accent6>
        <a:srgbClr val="8A2DE7"/>
      </a:accent6>
      <a:hlink>
        <a:srgbClr val="3C4F82"/>
      </a:hlink>
      <a:folHlink>
        <a:srgbClr val="33CC33"/>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5CA1FB"/>
        </a:solidFill>
        <a:ln w="3810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rgbClr val="5CA1FB"/>
        </a:solidFill>
        <a:ln w="3810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003399"/>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80000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FF"/>
        </a:hlink>
        <a:folHlink>
          <a:srgbClr val="0066FF"/>
        </a:folHlink>
      </a:clrScheme>
      <a:clrMap bg1="lt1" tx1="dk1" bg2="lt2" tx2="dk2" accent1="accent1" accent2="accent2" accent3="accent3" accent4="accent4" accent5="accent5" accent6="accent6" hlink="hlink" folHlink="folHlink"/>
    </a:extraClrScheme>
    <a:extraClrScheme>
      <a:clrScheme name="Blank Presentation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C4F82"/>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presentation-fullcolor</Template>
  <TotalTime>492</TotalTime>
  <Words>3307</Words>
  <Application>Microsoft Office PowerPoint</Application>
  <PresentationFormat>On-screen Show (4:3)</PresentationFormat>
  <Paragraphs>408</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presentation-fullcolor</vt:lpstr>
      <vt:lpstr>The Software Assurance Competency Model: A Roadmap to Enhance Personal Professional Capability </vt:lpstr>
      <vt:lpstr>Definition of Software Assurance</vt:lpstr>
      <vt:lpstr>Motivation for the competency model</vt:lpstr>
      <vt:lpstr>Software Assurance Curriculum Project</vt:lpstr>
      <vt:lpstr>Purpose of SwA Competency Model</vt:lpstr>
      <vt:lpstr>Sources</vt:lpstr>
      <vt:lpstr>Validation Method</vt:lpstr>
      <vt:lpstr>Definition of Competency</vt:lpstr>
      <vt:lpstr>Levels of Competency</vt:lpstr>
      <vt:lpstr>L1: Technician</vt:lpstr>
      <vt:lpstr>L2: Professional Entry Level</vt:lpstr>
      <vt:lpstr>L3: Practitioner</vt:lpstr>
      <vt:lpstr>L4: Senior Practitioner</vt:lpstr>
      <vt:lpstr>L5: Expert</vt:lpstr>
      <vt:lpstr>Software Assurance Body of Knowledge (SwABoK)</vt:lpstr>
      <vt:lpstr>Competency Attributes of Effectiveness 1</vt:lpstr>
      <vt:lpstr>Competency Attributes of Effectiveness 2</vt:lpstr>
      <vt:lpstr>SwA Competency Designations 2</vt:lpstr>
      <vt:lpstr>Example from the SwA Competency Model</vt:lpstr>
      <vt:lpstr>Uses of the model</vt:lpstr>
      <vt:lpstr>Summary and Plans</vt:lpstr>
      <vt:lpstr>Additional Resources</vt:lpstr>
      <vt:lpstr>Questions?</vt:lpstr>
      <vt:lpstr>PowerPoint Presentation</vt:lpstr>
      <vt:lpstr>SwA Competency Designations 1</vt:lpstr>
      <vt:lpstr>SwA Competency Designations 3</vt:lpstr>
      <vt:lpstr>SwA Competency Designations 4</vt:lpstr>
      <vt:lpstr>SwA Competency Designations 6</vt:lpstr>
      <vt:lpstr>SwA Competency Designations 6</vt:lpstr>
      <vt:lpstr>SwA Competency Designations 7</vt:lpstr>
      <vt:lpstr>SwA Competency Designations 8</vt:lpstr>
    </vt:vector>
  </TitlesOfParts>
  <Company>Software Engineering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Assurance Competency Model</dc:title>
  <dc:creator>Sandy Shrum</dc:creator>
  <cp:lastModifiedBy>Nancy Mead</cp:lastModifiedBy>
  <cp:revision>59</cp:revision>
  <cp:lastPrinted>2013-02-15T23:16:15Z</cp:lastPrinted>
  <dcterms:created xsi:type="dcterms:W3CDTF">2012-11-19T17:49:07Z</dcterms:created>
  <dcterms:modified xsi:type="dcterms:W3CDTF">2013-05-18T20:13:29Z</dcterms:modified>
</cp:coreProperties>
</file>